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23582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9F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51" d="100"/>
          <a:sy n="51" d="100"/>
        </p:scale>
        <p:origin x="14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東川下 ポッポHUG" userId="560b680ddb3c3e5d" providerId="LiveId" clId="{98F318A8-1088-4989-8C14-18109F288AE9}"/>
    <pc:docChg chg="undo custSel modSld">
      <pc:chgData name="東川下 ポッポHUG" userId="560b680ddb3c3e5d" providerId="LiveId" clId="{98F318A8-1088-4989-8C14-18109F288AE9}" dt="2024-05-23T04:05:22.143" v="838" actId="1076"/>
      <pc:docMkLst>
        <pc:docMk/>
      </pc:docMkLst>
      <pc:sldChg chg="addSp delSp modSp mod">
        <pc:chgData name="東川下 ポッポHUG" userId="560b680ddb3c3e5d" providerId="LiveId" clId="{98F318A8-1088-4989-8C14-18109F288AE9}" dt="2024-05-23T04:05:22.143" v="838" actId="1076"/>
        <pc:sldMkLst>
          <pc:docMk/>
          <pc:sldMk cId="3131478176" sldId="256"/>
        </pc:sldMkLst>
        <pc:spChg chg="mod">
          <ac:chgData name="東川下 ポッポHUG" userId="560b680ddb3c3e5d" providerId="LiveId" clId="{98F318A8-1088-4989-8C14-18109F288AE9}" dt="2024-05-22T00:42:10.188" v="455" actId="14100"/>
          <ac:spMkLst>
            <pc:docMk/>
            <pc:sldMk cId="3131478176" sldId="256"/>
            <ac:spMk id="3" creationId="{7B6D3583-EA55-E21F-46DD-1D97DB8A53A4}"/>
          </ac:spMkLst>
        </pc:spChg>
        <pc:spChg chg="mod">
          <ac:chgData name="東川下 ポッポHUG" userId="560b680ddb3c3e5d" providerId="LiveId" clId="{98F318A8-1088-4989-8C14-18109F288AE9}" dt="2024-05-22T01:35:10.563" v="603" actId="1035"/>
          <ac:spMkLst>
            <pc:docMk/>
            <pc:sldMk cId="3131478176" sldId="256"/>
            <ac:spMk id="6" creationId="{C82E25D4-F69E-B72D-15DE-9EA64BDE7C3C}"/>
          </ac:spMkLst>
        </pc:spChg>
        <pc:spChg chg="mod">
          <ac:chgData name="東川下 ポッポHUG" userId="560b680ddb3c3e5d" providerId="LiveId" clId="{98F318A8-1088-4989-8C14-18109F288AE9}" dt="2024-05-23T04:04:43.125" v="823"/>
          <ac:spMkLst>
            <pc:docMk/>
            <pc:sldMk cId="3131478176" sldId="256"/>
            <ac:spMk id="7" creationId="{2A4ACFEE-E451-22C7-7328-C3AC4A2C776F}"/>
          </ac:spMkLst>
        </pc:spChg>
        <pc:picChg chg="del">
          <ac:chgData name="東川下 ポッポHUG" userId="560b680ddb3c3e5d" providerId="LiveId" clId="{98F318A8-1088-4989-8C14-18109F288AE9}" dt="2024-05-22T02:12:03.129" v="606" actId="478"/>
          <ac:picMkLst>
            <pc:docMk/>
            <pc:sldMk cId="3131478176" sldId="256"/>
            <ac:picMk id="2" creationId="{7BFA0B32-4ED6-4EED-F757-B6F8AF35C8AB}"/>
          </ac:picMkLst>
        </pc:picChg>
        <pc:picChg chg="add mod">
          <ac:chgData name="東川下 ポッポHUG" userId="560b680ddb3c3e5d" providerId="LiveId" clId="{98F318A8-1088-4989-8C14-18109F288AE9}" dt="2024-05-23T04:04:52.445" v="825" actId="14100"/>
          <ac:picMkLst>
            <pc:docMk/>
            <pc:sldMk cId="3131478176" sldId="256"/>
            <ac:picMk id="2" creationId="{865E5F8C-4F43-9A02-66EE-647C8740AA37}"/>
          </ac:picMkLst>
        </pc:picChg>
        <pc:picChg chg="add mod">
          <ac:chgData name="東川下 ポッポHUG" userId="560b680ddb3c3e5d" providerId="LiveId" clId="{98F318A8-1088-4989-8C14-18109F288AE9}" dt="2024-05-23T04:05:03.865" v="834" actId="1035"/>
          <ac:picMkLst>
            <pc:docMk/>
            <pc:sldMk cId="3131478176" sldId="256"/>
            <ac:picMk id="8" creationId="{60A0233C-A238-C2BC-051F-A60C93CCB39C}"/>
          </ac:picMkLst>
        </pc:picChg>
        <pc:picChg chg="add del mod">
          <ac:chgData name="東川下 ポッポHUG" userId="560b680ddb3c3e5d" providerId="LiveId" clId="{98F318A8-1088-4989-8C14-18109F288AE9}" dt="2024-05-23T00:19:35.437" v="623" actId="478"/>
          <ac:picMkLst>
            <pc:docMk/>
            <pc:sldMk cId="3131478176" sldId="256"/>
            <ac:picMk id="8" creationId="{AA048078-A887-C2A0-F40F-6BA21EDB9E3C}"/>
          </ac:picMkLst>
        </pc:picChg>
        <pc:picChg chg="add mod ord modCrop">
          <ac:chgData name="東川下 ポッポHUG" userId="560b680ddb3c3e5d" providerId="LiveId" clId="{98F318A8-1088-4989-8C14-18109F288AE9}" dt="2024-05-22T02:12:44.008" v="613" actId="167"/>
          <ac:picMkLst>
            <pc:docMk/>
            <pc:sldMk cId="3131478176" sldId="256"/>
            <ac:picMk id="9" creationId="{D5006C54-BFFA-7EDD-CA79-7EE394BCC870}"/>
          </ac:picMkLst>
        </pc:picChg>
        <pc:picChg chg="add mod">
          <ac:chgData name="東川下 ポッポHUG" userId="560b680ddb3c3e5d" providerId="LiveId" clId="{98F318A8-1088-4989-8C14-18109F288AE9}" dt="2024-05-23T04:05:08.405" v="836" actId="1076"/>
          <ac:picMkLst>
            <pc:docMk/>
            <pc:sldMk cId="3131478176" sldId="256"/>
            <ac:picMk id="10" creationId="{4344A195-63F1-BCCA-A16D-453FD442663A}"/>
          </ac:picMkLst>
        </pc:picChg>
        <pc:picChg chg="add mod">
          <ac:chgData name="東川下 ポッポHUG" userId="560b680ddb3c3e5d" providerId="LiveId" clId="{98F318A8-1088-4989-8C14-18109F288AE9}" dt="2024-05-23T04:05:22.143" v="838" actId="1076"/>
          <ac:picMkLst>
            <pc:docMk/>
            <pc:sldMk cId="3131478176" sldId="256"/>
            <ac:picMk id="12" creationId="{1A3532A2-6DFC-42E4-6E60-7589E771141B}"/>
          </ac:picMkLst>
        </pc:picChg>
        <pc:picChg chg="del">
          <ac:chgData name="東川下 ポッポHUG" userId="560b680ddb3c3e5d" providerId="LiveId" clId="{98F318A8-1088-4989-8C14-18109F288AE9}" dt="2024-05-22T02:13:05.245" v="614" actId="478"/>
          <ac:picMkLst>
            <pc:docMk/>
            <pc:sldMk cId="3131478176" sldId="256"/>
            <ac:picMk id="1026" creationId="{87AA7463-9F85-B63A-3440-29870801408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2687" y="1749795"/>
            <a:ext cx="6150451" cy="3722335"/>
          </a:xfrm>
        </p:spPr>
        <p:txBody>
          <a:bodyPr anchor="b"/>
          <a:lstStyle>
            <a:lvl1pPr algn="ctr">
              <a:defRPr sz="4748"/>
            </a:lvl1pPr>
          </a:lstStyle>
          <a:p>
            <a:r>
              <a:rPr lang="ja-JP" altLang="en-US"/>
              <a:t>マスター タイトルの書式設定</a:t>
            </a:r>
            <a:endParaRPr lang="en-US" dirty="0"/>
          </a:p>
        </p:txBody>
      </p:sp>
      <p:sp>
        <p:nvSpPr>
          <p:cNvPr id="3" name="Subtitle 2"/>
          <p:cNvSpPr>
            <a:spLocks noGrp="1"/>
          </p:cNvSpPr>
          <p:nvPr>
            <p:ph type="subTitle" idx="1"/>
          </p:nvPr>
        </p:nvSpPr>
        <p:spPr>
          <a:xfrm>
            <a:off x="904478" y="5615678"/>
            <a:ext cx="5426869" cy="2581379"/>
          </a:xfrm>
        </p:spPr>
        <p:txBody>
          <a:bodyPr/>
          <a:lstStyle>
            <a:lvl1pPr marL="0" indent="0" algn="ctr">
              <a:buNone/>
              <a:defRPr sz="1899"/>
            </a:lvl1pPr>
            <a:lvl2pPr marL="361782" indent="0" algn="ctr">
              <a:buNone/>
              <a:defRPr sz="1583"/>
            </a:lvl2pPr>
            <a:lvl3pPr marL="723565" indent="0" algn="ctr">
              <a:buNone/>
              <a:defRPr sz="1424"/>
            </a:lvl3pPr>
            <a:lvl4pPr marL="1085347" indent="0" algn="ctr">
              <a:buNone/>
              <a:defRPr sz="1266"/>
            </a:lvl4pPr>
            <a:lvl5pPr marL="1447129" indent="0" algn="ctr">
              <a:buNone/>
              <a:defRPr sz="1266"/>
            </a:lvl5pPr>
            <a:lvl6pPr marL="1808912" indent="0" algn="ctr">
              <a:buNone/>
              <a:defRPr sz="1266"/>
            </a:lvl6pPr>
            <a:lvl7pPr marL="2170694" indent="0" algn="ctr">
              <a:buNone/>
              <a:defRPr sz="1266"/>
            </a:lvl7pPr>
            <a:lvl8pPr marL="2532477" indent="0" algn="ctr">
              <a:buNone/>
              <a:defRPr sz="1266"/>
            </a:lvl8pPr>
            <a:lvl9pPr marL="2894259" indent="0" algn="ctr">
              <a:buNone/>
              <a:defRPr sz="126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248620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18120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78138" y="569240"/>
            <a:ext cx="156022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7464" y="569240"/>
            <a:ext cx="4590226"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335145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168361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3695" y="2665532"/>
            <a:ext cx="6240899" cy="4447496"/>
          </a:xfrm>
        </p:spPr>
        <p:txBody>
          <a:bodyPr anchor="b"/>
          <a:lstStyle>
            <a:lvl1pPr>
              <a:defRPr sz="474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3695" y="7155103"/>
            <a:ext cx="6240899" cy="2338833"/>
          </a:xfrm>
        </p:spPr>
        <p:txBody>
          <a:bodyPr/>
          <a:lstStyle>
            <a:lvl1pPr marL="0" indent="0">
              <a:buNone/>
              <a:defRPr sz="1899">
                <a:solidFill>
                  <a:schemeClr val="tx1"/>
                </a:solidFill>
              </a:defRPr>
            </a:lvl1pPr>
            <a:lvl2pPr marL="361782" indent="0">
              <a:buNone/>
              <a:defRPr sz="1583">
                <a:solidFill>
                  <a:schemeClr val="tx1">
                    <a:tint val="75000"/>
                  </a:schemeClr>
                </a:solidFill>
              </a:defRPr>
            </a:lvl2pPr>
            <a:lvl3pPr marL="723565" indent="0">
              <a:buNone/>
              <a:defRPr sz="1424">
                <a:solidFill>
                  <a:schemeClr val="tx1">
                    <a:tint val="75000"/>
                  </a:schemeClr>
                </a:solidFill>
              </a:defRPr>
            </a:lvl3pPr>
            <a:lvl4pPr marL="1085347" indent="0">
              <a:buNone/>
              <a:defRPr sz="1266">
                <a:solidFill>
                  <a:schemeClr val="tx1">
                    <a:tint val="75000"/>
                  </a:schemeClr>
                </a:solidFill>
              </a:defRPr>
            </a:lvl4pPr>
            <a:lvl5pPr marL="1447129" indent="0">
              <a:buNone/>
              <a:defRPr sz="1266">
                <a:solidFill>
                  <a:schemeClr val="tx1">
                    <a:tint val="75000"/>
                  </a:schemeClr>
                </a:solidFill>
              </a:defRPr>
            </a:lvl5pPr>
            <a:lvl6pPr marL="1808912" indent="0">
              <a:buNone/>
              <a:defRPr sz="1266">
                <a:solidFill>
                  <a:schemeClr val="tx1">
                    <a:tint val="75000"/>
                  </a:schemeClr>
                </a:solidFill>
              </a:defRPr>
            </a:lvl6pPr>
            <a:lvl7pPr marL="2170694" indent="0">
              <a:buNone/>
              <a:defRPr sz="1266">
                <a:solidFill>
                  <a:schemeClr val="tx1">
                    <a:tint val="75000"/>
                  </a:schemeClr>
                </a:solidFill>
              </a:defRPr>
            </a:lvl7pPr>
            <a:lvl8pPr marL="2532477" indent="0">
              <a:buNone/>
              <a:defRPr sz="1266">
                <a:solidFill>
                  <a:schemeClr val="tx1">
                    <a:tint val="75000"/>
                  </a:schemeClr>
                </a:solidFill>
              </a:defRPr>
            </a:lvl8pPr>
            <a:lvl9pPr marL="2894259" indent="0">
              <a:buNone/>
              <a:defRPr sz="126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3442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7463" y="2846200"/>
            <a:ext cx="3075226"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63136" y="2846200"/>
            <a:ext cx="3075226"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226459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8405" y="569242"/>
            <a:ext cx="624089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8406" y="2620980"/>
            <a:ext cx="3061093" cy="1284502"/>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4" name="Content Placeholder 3"/>
          <p:cNvSpPr>
            <a:spLocks noGrp="1"/>
          </p:cNvSpPr>
          <p:nvPr>
            <p:ph sz="half" idx="2"/>
          </p:nvPr>
        </p:nvSpPr>
        <p:spPr>
          <a:xfrm>
            <a:off x="498406" y="3905482"/>
            <a:ext cx="30610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63137" y="2620980"/>
            <a:ext cx="3076168" cy="1284502"/>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6" name="Content Placeholder 5"/>
          <p:cNvSpPr>
            <a:spLocks noGrp="1"/>
          </p:cNvSpPr>
          <p:nvPr>
            <p:ph sz="quarter" idx="4"/>
          </p:nvPr>
        </p:nvSpPr>
        <p:spPr>
          <a:xfrm>
            <a:off x="3663137" y="3905482"/>
            <a:ext cx="3076168"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287768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299722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92349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8405" y="712788"/>
            <a:ext cx="2333742" cy="2494756"/>
          </a:xfrm>
        </p:spPr>
        <p:txBody>
          <a:bodyPr anchor="b"/>
          <a:lstStyle>
            <a:lvl1pPr>
              <a:defRPr sz="2532"/>
            </a:lvl1pPr>
          </a:lstStyle>
          <a:p>
            <a:r>
              <a:rPr lang="ja-JP" altLang="en-US"/>
              <a:t>マスター タイトルの書式設定</a:t>
            </a:r>
            <a:endParaRPr lang="en-US" dirty="0"/>
          </a:p>
        </p:txBody>
      </p:sp>
      <p:sp>
        <p:nvSpPr>
          <p:cNvPr id="3" name="Content Placeholder 2"/>
          <p:cNvSpPr>
            <a:spLocks noGrp="1"/>
          </p:cNvSpPr>
          <p:nvPr>
            <p:ph idx="1"/>
          </p:nvPr>
        </p:nvSpPr>
        <p:spPr>
          <a:xfrm>
            <a:off x="3076168" y="1539425"/>
            <a:ext cx="3663136" cy="7598117"/>
          </a:xfrm>
        </p:spPr>
        <p:txBody>
          <a:bodyPr/>
          <a:lstStyle>
            <a:lvl1pPr>
              <a:defRPr sz="2532"/>
            </a:lvl1pPr>
            <a:lvl2pPr>
              <a:defRPr sz="2216"/>
            </a:lvl2pPr>
            <a:lvl3pPr>
              <a:defRPr sz="1899"/>
            </a:lvl3pPr>
            <a:lvl4pPr>
              <a:defRPr sz="1583"/>
            </a:lvl4pPr>
            <a:lvl5pPr>
              <a:defRPr sz="1583"/>
            </a:lvl5pPr>
            <a:lvl6pPr>
              <a:defRPr sz="1583"/>
            </a:lvl6pPr>
            <a:lvl7pPr>
              <a:defRPr sz="1583"/>
            </a:lvl7pPr>
            <a:lvl8pPr>
              <a:defRPr sz="1583"/>
            </a:lvl8pPr>
            <a:lvl9pPr>
              <a:defRPr sz="158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8405" y="3207544"/>
            <a:ext cx="2333742" cy="5942372"/>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159832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8405" y="712788"/>
            <a:ext cx="2333742" cy="2494756"/>
          </a:xfrm>
        </p:spPr>
        <p:txBody>
          <a:bodyPr anchor="b"/>
          <a:lstStyle>
            <a:lvl1pPr>
              <a:defRPr sz="253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76168" y="1539425"/>
            <a:ext cx="3663136" cy="7598117"/>
          </a:xfrm>
        </p:spPr>
        <p:txBody>
          <a:bodyPr anchor="t"/>
          <a:lstStyle>
            <a:lvl1pPr marL="0" indent="0">
              <a:buNone/>
              <a:defRPr sz="2532"/>
            </a:lvl1pPr>
            <a:lvl2pPr marL="361782" indent="0">
              <a:buNone/>
              <a:defRPr sz="2216"/>
            </a:lvl2pPr>
            <a:lvl3pPr marL="723565" indent="0">
              <a:buNone/>
              <a:defRPr sz="1899"/>
            </a:lvl3pPr>
            <a:lvl4pPr marL="1085347" indent="0">
              <a:buNone/>
              <a:defRPr sz="1583"/>
            </a:lvl4pPr>
            <a:lvl5pPr marL="1447129" indent="0">
              <a:buNone/>
              <a:defRPr sz="1583"/>
            </a:lvl5pPr>
            <a:lvl6pPr marL="1808912" indent="0">
              <a:buNone/>
              <a:defRPr sz="1583"/>
            </a:lvl6pPr>
            <a:lvl7pPr marL="2170694" indent="0">
              <a:buNone/>
              <a:defRPr sz="1583"/>
            </a:lvl7pPr>
            <a:lvl8pPr marL="2532477" indent="0">
              <a:buNone/>
              <a:defRPr sz="1583"/>
            </a:lvl8pPr>
            <a:lvl9pPr marL="2894259" indent="0">
              <a:buNone/>
              <a:defRPr sz="158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8405" y="3207544"/>
            <a:ext cx="2333742" cy="5942372"/>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3A1AD0-B20A-4CC5-B182-EE99FCA48551}" type="datetimeFigureOut">
              <a:rPr kumimoji="1" lang="ja-JP" altLang="en-US" smtClean="0"/>
              <a:t>2024/5/23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29072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7000">
              <a:schemeClr val="accent1">
                <a:lumMod val="5000"/>
                <a:lumOff val="95000"/>
              </a:schemeClr>
            </a:gs>
            <a:gs pos="100000">
              <a:srgbClr val="C9FBB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463" y="569242"/>
            <a:ext cx="624089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7463" y="2846200"/>
            <a:ext cx="624089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7463" y="9909729"/>
            <a:ext cx="1628061" cy="569240"/>
          </a:xfrm>
          <a:prstGeom prst="rect">
            <a:avLst/>
          </a:prstGeom>
        </p:spPr>
        <p:txBody>
          <a:bodyPr vert="horz" lIns="91440" tIns="45720" rIns="91440" bIns="45720" rtlCol="0" anchor="ctr"/>
          <a:lstStyle>
            <a:lvl1pPr algn="l">
              <a:defRPr sz="950">
                <a:solidFill>
                  <a:schemeClr val="tx1">
                    <a:tint val="75000"/>
                  </a:schemeClr>
                </a:solidFill>
              </a:defRPr>
            </a:lvl1pPr>
          </a:lstStyle>
          <a:p>
            <a:fld id="{F13A1AD0-B20A-4CC5-B182-EE99FCA48551}" type="datetimeFigureOut">
              <a:rPr kumimoji="1" lang="ja-JP" altLang="en-US" smtClean="0"/>
              <a:t>2024/5/23</a:t>
            </a:fld>
            <a:endParaRPr kumimoji="1" lang="ja-JP" altLang="en-US"/>
          </a:p>
        </p:txBody>
      </p:sp>
      <p:sp>
        <p:nvSpPr>
          <p:cNvPr id="5" name="Footer Placeholder 4"/>
          <p:cNvSpPr>
            <a:spLocks noGrp="1"/>
          </p:cNvSpPr>
          <p:nvPr>
            <p:ph type="ftr" sz="quarter" idx="3"/>
          </p:nvPr>
        </p:nvSpPr>
        <p:spPr>
          <a:xfrm>
            <a:off x="2396867" y="9909729"/>
            <a:ext cx="2442091" cy="569240"/>
          </a:xfrm>
          <a:prstGeom prst="rect">
            <a:avLst/>
          </a:prstGeom>
        </p:spPr>
        <p:txBody>
          <a:bodyPr vert="horz" lIns="91440" tIns="45720" rIns="91440" bIns="45720" rtlCol="0" anchor="ctr"/>
          <a:lstStyle>
            <a:lvl1pPr algn="ctr">
              <a:defRPr sz="9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10301" y="9909729"/>
            <a:ext cx="1628061" cy="569240"/>
          </a:xfrm>
          <a:prstGeom prst="rect">
            <a:avLst/>
          </a:prstGeom>
        </p:spPr>
        <p:txBody>
          <a:bodyPr vert="horz" lIns="91440" tIns="45720" rIns="91440" bIns="45720" rtlCol="0" anchor="ctr"/>
          <a:lstStyle>
            <a:lvl1pPr algn="r">
              <a:defRPr sz="950">
                <a:solidFill>
                  <a:schemeClr val="tx1">
                    <a:tint val="75000"/>
                  </a:schemeClr>
                </a:solidFill>
              </a:defRPr>
            </a:lvl1pPr>
          </a:lstStyle>
          <a:p>
            <a:fld id="{C19124CF-F451-428C-98A1-2AF4471CD411}" type="slidenum">
              <a:rPr kumimoji="1" lang="ja-JP" altLang="en-US" smtClean="0"/>
              <a:t>‹#›</a:t>
            </a:fld>
            <a:endParaRPr kumimoji="1" lang="ja-JP" altLang="en-US"/>
          </a:p>
        </p:txBody>
      </p:sp>
    </p:spTree>
    <p:extLst>
      <p:ext uri="{BB962C8B-B14F-4D97-AF65-F5344CB8AC3E}">
        <p14:creationId xmlns:p14="http://schemas.microsoft.com/office/powerpoint/2010/main" val="90962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23565" rtl="0" eaLnBrk="1" latinLnBrk="0" hangingPunct="1">
        <a:lnSpc>
          <a:spcPct val="90000"/>
        </a:lnSpc>
        <a:spcBef>
          <a:spcPct val="0"/>
        </a:spcBef>
        <a:buNone/>
        <a:defRPr kumimoji="1" sz="3482" kern="1200">
          <a:solidFill>
            <a:schemeClr val="tx1"/>
          </a:solidFill>
          <a:latin typeface="+mj-lt"/>
          <a:ea typeface="+mj-ea"/>
          <a:cs typeface="+mj-cs"/>
        </a:defRPr>
      </a:lvl1pPr>
    </p:titleStyle>
    <p:bodyStyle>
      <a:lvl1pPr marL="180891" indent="-180891" algn="l" defTabSz="723565" rtl="0" eaLnBrk="1" latinLnBrk="0" hangingPunct="1">
        <a:lnSpc>
          <a:spcPct val="90000"/>
        </a:lnSpc>
        <a:spcBef>
          <a:spcPts val="791"/>
        </a:spcBef>
        <a:buFont typeface="Arial" panose="020B0604020202020204" pitchFamily="34" charset="0"/>
        <a:buChar char="•"/>
        <a:defRPr kumimoji="1" sz="2216" kern="1200">
          <a:solidFill>
            <a:schemeClr val="tx1"/>
          </a:solidFill>
          <a:latin typeface="+mn-lt"/>
          <a:ea typeface="+mn-ea"/>
          <a:cs typeface="+mn-cs"/>
        </a:defRPr>
      </a:lvl1pPr>
      <a:lvl2pPr marL="542674" indent="-180891" algn="l" defTabSz="723565" rtl="0" eaLnBrk="1" latinLnBrk="0" hangingPunct="1">
        <a:lnSpc>
          <a:spcPct val="90000"/>
        </a:lnSpc>
        <a:spcBef>
          <a:spcPts val="396"/>
        </a:spcBef>
        <a:buFont typeface="Arial" panose="020B0604020202020204" pitchFamily="34" charset="0"/>
        <a:buChar char="•"/>
        <a:defRPr kumimoji="1" sz="1899" kern="1200">
          <a:solidFill>
            <a:schemeClr val="tx1"/>
          </a:solidFill>
          <a:latin typeface="+mn-lt"/>
          <a:ea typeface="+mn-ea"/>
          <a:cs typeface="+mn-cs"/>
        </a:defRPr>
      </a:lvl2pPr>
      <a:lvl3pPr marL="904456" indent="-180891" algn="l" defTabSz="723565" rtl="0" eaLnBrk="1" latinLnBrk="0" hangingPunct="1">
        <a:lnSpc>
          <a:spcPct val="90000"/>
        </a:lnSpc>
        <a:spcBef>
          <a:spcPts val="396"/>
        </a:spcBef>
        <a:buFont typeface="Arial" panose="020B0604020202020204" pitchFamily="34" charset="0"/>
        <a:buChar char="•"/>
        <a:defRPr kumimoji="1" sz="1583" kern="1200">
          <a:solidFill>
            <a:schemeClr val="tx1"/>
          </a:solidFill>
          <a:latin typeface="+mn-lt"/>
          <a:ea typeface="+mn-ea"/>
          <a:cs typeface="+mn-cs"/>
        </a:defRPr>
      </a:lvl3pPr>
      <a:lvl4pPr marL="126623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4pPr>
      <a:lvl5pPr marL="1628021"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5pPr>
      <a:lvl6pPr marL="1989803"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6pPr>
      <a:lvl7pPr marL="2351585"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7pPr>
      <a:lvl8pPr marL="271336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8pPr>
      <a:lvl9pPr marL="3075150"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9pPr>
    </p:bodyStyle>
    <p:otherStyle>
      <a:defPPr>
        <a:defRPr lang="en-US"/>
      </a:defPPr>
      <a:lvl1pPr marL="0" algn="l" defTabSz="723565" rtl="0" eaLnBrk="1" latinLnBrk="0" hangingPunct="1">
        <a:defRPr kumimoji="1" sz="1424" kern="1200">
          <a:solidFill>
            <a:schemeClr val="tx1"/>
          </a:solidFill>
          <a:latin typeface="+mn-lt"/>
          <a:ea typeface="+mn-ea"/>
          <a:cs typeface="+mn-cs"/>
        </a:defRPr>
      </a:lvl1pPr>
      <a:lvl2pPr marL="361782" algn="l" defTabSz="723565" rtl="0" eaLnBrk="1" latinLnBrk="0" hangingPunct="1">
        <a:defRPr kumimoji="1" sz="1424" kern="1200">
          <a:solidFill>
            <a:schemeClr val="tx1"/>
          </a:solidFill>
          <a:latin typeface="+mn-lt"/>
          <a:ea typeface="+mn-ea"/>
          <a:cs typeface="+mn-cs"/>
        </a:defRPr>
      </a:lvl2pPr>
      <a:lvl3pPr marL="723565" algn="l" defTabSz="723565" rtl="0" eaLnBrk="1" latinLnBrk="0" hangingPunct="1">
        <a:defRPr kumimoji="1" sz="1424" kern="1200">
          <a:solidFill>
            <a:schemeClr val="tx1"/>
          </a:solidFill>
          <a:latin typeface="+mn-lt"/>
          <a:ea typeface="+mn-ea"/>
          <a:cs typeface="+mn-cs"/>
        </a:defRPr>
      </a:lvl3pPr>
      <a:lvl4pPr marL="1085347" algn="l" defTabSz="723565" rtl="0" eaLnBrk="1" latinLnBrk="0" hangingPunct="1">
        <a:defRPr kumimoji="1" sz="1424" kern="1200">
          <a:solidFill>
            <a:schemeClr val="tx1"/>
          </a:solidFill>
          <a:latin typeface="+mn-lt"/>
          <a:ea typeface="+mn-ea"/>
          <a:cs typeface="+mn-cs"/>
        </a:defRPr>
      </a:lvl4pPr>
      <a:lvl5pPr marL="1447129" algn="l" defTabSz="723565" rtl="0" eaLnBrk="1" latinLnBrk="0" hangingPunct="1">
        <a:defRPr kumimoji="1" sz="1424" kern="1200">
          <a:solidFill>
            <a:schemeClr val="tx1"/>
          </a:solidFill>
          <a:latin typeface="+mn-lt"/>
          <a:ea typeface="+mn-ea"/>
          <a:cs typeface="+mn-cs"/>
        </a:defRPr>
      </a:lvl5pPr>
      <a:lvl6pPr marL="1808912" algn="l" defTabSz="723565" rtl="0" eaLnBrk="1" latinLnBrk="0" hangingPunct="1">
        <a:defRPr kumimoji="1" sz="1424" kern="1200">
          <a:solidFill>
            <a:schemeClr val="tx1"/>
          </a:solidFill>
          <a:latin typeface="+mn-lt"/>
          <a:ea typeface="+mn-ea"/>
          <a:cs typeface="+mn-cs"/>
        </a:defRPr>
      </a:lvl6pPr>
      <a:lvl7pPr marL="2170694" algn="l" defTabSz="723565" rtl="0" eaLnBrk="1" latinLnBrk="0" hangingPunct="1">
        <a:defRPr kumimoji="1" sz="1424" kern="1200">
          <a:solidFill>
            <a:schemeClr val="tx1"/>
          </a:solidFill>
          <a:latin typeface="+mn-lt"/>
          <a:ea typeface="+mn-ea"/>
          <a:cs typeface="+mn-cs"/>
        </a:defRPr>
      </a:lvl7pPr>
      <a:lvl8pPr marL="2532477" algn="l" defTabSz="723565" rtl="0" eaLnBrk="1" latinLnBrk="0" hangingPunct="1">
        <a:defRPr kumimoji="1" sz="1424" kern="1200">
          <a:solidFill>
            <a:schemeClr val="tx1"/>
          </a:solidFill>
          <a:latin typeface="+mn-lt"/>
          <a:ea typeface="+mn-ea"/>
          <a:cs typeface="+mn-cs"/>
        </a:defRPr>
      </a:lvl8pPr>
      <a:lvl9pPr marL="2894259" algn="l" defTabSz="723565" rtl="0" eaLnBrk="1" latinLnBrk="0" hangingPunct="1">
        <a:defRPr kumimoji="1" sz="14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tile tx="0" ty="0" sx="100000" sy="100000" flip="none" algn="tl"/>
        </a:blip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5006C54-BFFA-7EDD-CA79-7EE394BCC870}"/>
              </a:ext>
            </a:extLst>
          </p:cNvPr>
          <p:cNvPicPr>
            <a:picLocks noChangeAspect="1"/>
          </p:cNvPicPr>
          <p:nvPr/>
        </p:nvPicPr>
        <p:blipFill rotWithShape="1">
          <a:blip r:embed="rId3"/>
          <a:srcRect t="25089" b="28354"/>
          <a:stretch/>
        </p:blipFill>
        <p:spPr>
          <a:xfrm>
            <a:off x="0" y="0"/>
            <a:ext cx="7235825" cy="2759267"/>
          </a:xfrm>
          <a:prstGeom prst="rect">
            <a:avLst/>
          </a:prstGeom>
        </p:spPr>
      </p:pic>
      <p:sp>
        <p:nvSpPr>
          <p:cNvPr id="6" name="フリーフォーム: 図形 5">
            <a:extLst>
              <a:ext uri="{FF2B5EF4-FFF2-40B4-BE49-F238E27FC236}">
                <a16:creationId xmlns:a16="http://schemas.microsoft.com/office/drawing/2014/main" id="{C82E25D4-F69E-B72D-15DE-9EA64BDE7C3C}"/>
              </a:ext>
            </a:extLst>
          </p:cNvPr>
          <p:cNvSpPr/>
          <p:nvPr/>
        </p:nvSpPr>
        <p:spPr>
          <a:xfrm>
            <a:off x="238212" y="6400642"/>
            <a:ext cx="4104640" cy="509574"/>
          </a:xfrm>
          <a:custGeom>
            <a:avLst/>
            <a:gdLst>
              <a:gd name="connsiteX0" fmla="*/ 200059 w 3625059"/>
              <a:gd name="connsiteY0" fmla="*/ 0 h 1200329"/>
              <a:gd name="connsiteX1" fmla="*/ 3206280 w 3625059"/>
              <a:gd name="connsiteY1" fmla="*/ 0 h 1200329"/>
              <a:gd name="connsiteX2" fmla="*/ 3212440 w 3625059"/>
              <a:gd name="connsiteY2" fmla="*/ 133293 h 1200329"/>
              <a:gd name="connsiteX3" fmla="*/ 3539531 w 3625059"/>
              <a:gd name="connsiteY3" fmla="*/ 715074 h 1200329"/>
              <a:gd name="connsiteX4" fmla="*/ 3564180 w 3625059"/>
              <a:gd name="connsiteY4" fmla="*/ 1051755 h 1200329"/>
              <a:gd name="connsiteX5" fmla="*/ 3625059 w 3625059"/>
              <a:gd name="connsiteY5" fmla="*/ 1200329 h 1200329"/>
              <a:gd name="connsiteX6" fmla="*/ 200059 w 3625059"/>
              <a:gd name="connsiteY6" fmla="*/ 1200329 h 1200329"/>
              <a:gd name="connsiteX7" fmla="*/ 0 w 3625059"/>
              <a:gd name="connsiteY7" fmla="*/ 1000270 h 1200329"/>
              <a:gd name="connsiteX8" fmla="*/ 0 w 3625059"/>
              <a:gd name="connsiteY8" fmla="*/ 200059 h 1200329"/>
              <a:gd name="connsiteX9" fmla="*/ 200059 w 3625059"/>
              <a:gd name="connsiteY9"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5059" h="1200329">
                <a:moveTo>
                  <a:pt x="200059" y="0"/>
                </a:moveTo>
                <a:lnTo>
                  <a:pt x="3206280" y="0"/>
                </a:lnTo>
                <a:lnTo>
                  <a:pt x="3212440" y="133293"/>
                </a:lnTo>
                <a:cubicBezTo>
                  <a:pt x="3243590" y="465369"/>
                  <a:pt x="3378268" y="715074"/>
                  <a:pt x="3539531" y="715074"/>
                </a:cubicBezTo>
                <a:cubicBezTo>
                  <a:pt x="3470418" y="715074"/>
                  <a:pt x="3500092" y="874144"/>
                  <a:pt x="3564180" y="1051755"/>
                </a:cubicBezTo>
                <a:lnTo>
                  <a:pt x="3625059" y="1200329"/>
                </a:lnTo>
                <a:lnTo>
                  <a:pt x="200059" y="1200329"/>
                </a:lnTo>
                <a:cubicBezTo>
                  <a:pt x="89569" y="1200329"/>
                  <a:pt x="0" y="1110760"/>
                  <a:pt x="0" y="1000270"/>
                </a:cubicBezTo>
                <a:lnTo>
                  <a:pt x="0" y="200059"/>
                </a:lnTo>
                <a:cubicBezTo>
                  <a:pt x="0" y="89569"/>
                  <a:pt x="89569" y="0"/>
                  <a:pt x="200059" y="0"/>
                </a:cubicBezTo>
                <a:close/>
              </a:path>
            </a:pathLst>
          </a:custGeom>
          <a:gradFill>
            <a:gsLst>
              <a:gs pos="0">
                <a:schemeClr val="accent4">
                  <a:lumMod val="20000"/>
                  <a:lumOff val="80000"/>
                </a:schemeClr>
              </a:gs>
              <a:gs pos="57000">
                <a:schemeClr val="accent1">
                  <a:lumMod val="5000"/>
                  <a:lumOff val="95000"/>
                </a:schemeClr>
              </a:gs>
              <a:gs pos="100000">
                <a:schemeClr val="accent5">
                  <a:lumMod val="20000"/>
                  <a:lumOff val="80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dirty="0">
              <a:solidFill>
                <a:schemeClr val="tx1"/>
              </a:solidFill>
              <a:latin typeface="装甲明朝" panose="02000600000000000000" pitchFamily="2" charset="-128"/>
              <a:ea typeface="装甲明朝" panose="02000600000000000000" pitchFamily="2" charset="-128"/>
            </a:endParaRPr>
          </a:p>
        </p:txBody>
      </p:sp>
      <p:sp>
        <p:nvSpPr>
          <p:cNvPr id="3" name="正方形/長方形 2">
            <a:extLst>
              <a:ext uri="{FF2B5EF4-FFF2-40B4-BE49-F238E27FC236}">
                <a16:creationId xmlns:a16="http://schemas.microsoft.com/office/drawing/2014/main" id="{7B6D3583-EA55-E21F-46DD-1D97DB8A53A4}"/>
              </a:ext>
            </a:extLst>
          </p:cNvPr>
          <p:cNvSpPr/>
          <p:nvPr/>
        </p:nvSpPr>
        <p:spPr>
          <a:xfrm>
            <a:off x="-467953" y="2781832"/>
            <a:ext cx="8171727" cy="3554819"/>
          </a:xfrm>
          <a:prstGeom prst="rect">
            <a:avLst/>
          </a:prstGeom>
          <a:blipFill>
            <a:blip r:embed="rId4">
              <a:alphaModFix amt="49000"/>
            </a:blip>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B6AB2CFD-BD10-78D7-0A58-E60943339F40}"/>
              </a:ext>
            </a:extLst>
          </p:cNvPr>
          <p:cNvSpPr/>
          <p:nvPr/>
        </p:nvSpPr>
        <p:spPr>
          <a:xfrm>
            <a:off x="433087" y="2826068"/>
            <a:ext cx="4104640" cy="509574"/>
          </a:xfrm>
          <a:custGeom>
            <a:avLst/>
            <a:gdLst>
              <a:gd name="connsiteX0" fmla="*/ 200059 w 3625059"/>
              <a:gd name="connsiteY0" fmla="*/ 0 h 1200329"/>
              <a:gd name="connsiteX1" fmla="*/ 3206280 w 3625059"/>
              <a:gd name="connsiteY1" fmla="*/ 0 h 1200329"/>
              <a:gd name="connsiteX2" fmla="*/ 3212440 w 3625059"/>
              <a:gd name="connsiteY2" fmla="*/ 133293 h 1200329"/>
              <a:gd name="connsiteX3" fmla="*/ 3539531 w 3625059"/>
              <a:gd name="connsiteY3" fmla="*/ 715074 h 1200329"/>
              <a:gd name="connsiteX4" fmla="*/ 3564180 w 3625059"/>
              <a:gd name="connsiteY4" fmla="*/ 1051755 h 1200329"/>
              <a:gd name="connsiteX5" fmla="*/ 3625059 w 3625059"/>
              <a:gd name="connsiteY5" fmla="*/ 1200329 h 1200329"/>
              <a:gd name="connsiteX6" fmla="*/ 200059 w 3625059"/>
              <a:gd name="connsiteY6" fmla="*/ 1200329 h 1200329"/>
              <a:gd name="connsiteX7" fmla="*/ 0 w 3625059"/>
              <a:gd name="connsiteY7" fmla="*/ 1000270 h 1200329"/>
              <a:gd name="connsiteX8" fmla="*/ 0 w 3625059"/>
              <a:gd name="connsiteY8" fmla="*/ 200059 h 1200329"/>
              <a:gd name="connsiteX9" fmla="*/ 200059 w 3625059"/>
              <a:gd name="connsiteY9"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5059" h="1200329">
                <a:moveTo>
                  <a:pt x="200059" y="0"/>
                </a:moveTo>
                <a:lnTo>
                  <a:pt x="3206280" y="0"/>
                </a:lnTo>
                <a:lnTo>
                  <a:pt x="3212440" y="133293"/>
                </a:lnTo>
                <a:cubicBezTo>
                  <a:pt x="3243590" y="465369"/>
                  <a:pt x="3378268" y="715074"/>
                  <a:pt x="3539531" y="715074"/>
                </a:cubicBezTo>
                <a:cubicBezTo>
                  <a:pt x="3470418" y="715074"/>
                  <a:pt x="3500092" y="874144"/>
                  <a:pt x="3564180" y="1051755"/>
                </a:cubicBezTo>
                <a:lnTo>
                  <a:pt x="3625059" y="1200329"/>
                </a:lnTo>
                <a:lnTo>
                  <a:pt x="200059" y="1200329"/>
                </a:lnTo>
                <a:cubicBezTo>
                  <a:pt x="89569" y="1200329"/>
                  <a:pt x="0" y="1110760"/>
                  <a:pt x="0" y="1000270"/>
                </a:cubicBezTo>
                <a:lnTo>
                  <a:pt x="0" y="200059"/>
                </a:lnTo>
                <a:cubicBezTo>
                  <a:pt x="0" y="89569"/>
                  <a:pt x="89569" y="0"/>
                  <a:pt x="200059" y="0"/>
                </a:cubicBezTo>
                <a:close/>
              </a:path>
            </a:pathLst>
          </a:custGeom>
          <a:gradFill>
            <a:gsLst>
              <a:gs pos="0">
                <a:schemeClr val="accent4">
                  <a:lumMod val="20000"/>
                  <a:lumOff val="80000"/>
                </a:schemeClr>
              </a:gs>
              <a:gs pos="57000">
                <a:schemeClr val="accent1">
                  <a:lumMod val="5000"/>
                  <a:lumOff val="95000"/>
                </a:schemeClr>
              </a:gs>
              <a:gs pos="100000">
                <a:schemeClr val="accent5">
                  <a:lumMod val="20000"/>
                  <a:lumOff val="80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dirty="0">
              <a:solidFill>
                <a:schemeClr val="tx1"/>
              </a:solidFill>
              <a:latin typeface="装甲明朝" panose="02000600000000000000" pitchFamily="2" charset="-128"/>
              <a:ea typeface="装甲明朝" panose="02000600000000000000" pitchFamily="2" charset="-128"/>
            </a:endParaRPr>
          </a:p>
        </p:txBody>
      </p:sp>
      <p:sp>
        <p:nvSpPr>
          <p:cNvPr id="5" name="テキスト ボックス 4">
            <a:extLst>
              <a:ext uri="{FF2B5EF4-FFF2-40B4-BE49-F238E27FC236}">
                <a16:creationId xmlns:a16="http://schemas.microsoft.com/office/drawing/2014/main" id="{A272DEA7-6D6C-09EC-D0DF-BED6154A3DA4}"/>
              </a:ext>
            </a:extLst>
          </p:cNvPr>
          <p:cNvSpPr txBox="1"/>
          <p:nvPr/>
        </p:nvSpPr>
        <p:spPr>
          <a:xfrm>
            <a:off x="3709352" y="222069"/>
            <a:ext cx="3416320" cy="646331"/>
          </a:xfrm>
          <a:prstGeom prst="rect">
            <a:avLst/>
          </a:prstGeom>
          <a:noFill/>
        </p:spPr>
        <p:txBody>
          <a:bodyPr wrap="none" rtlCol="0">
            <a:spAutoFit/>
          </a:bodyPr>
          <a:lstStyle/>
          <a:p>
            <a:r>
              <a:rPr kumimoji="1" lang="ja-JP" altLang="en-US" dirty="0">
                <a:latin typeface="装甲明朝" panose="02000600000000000000" pitchFamily="2" charset="-128"/>
                <a:ea typeface="装甲明朝" panose="02000600000000000000" pitchFamily="2" charset="-128"/>
              </a:rPr>
              <a:t>社会福祉法人札幌東川下福祉会</a:t>
            </a:r>
            <a:endParaRPr kumimoji="1" lang="en-US" altLang="ja-JP" dirty="0">
              <a:latin typeface="装甲明朝" panose="02000600000000000000" pitchFamily="2" charset="-128"/>
              <a:ea typeface="装甲明朝" panose="02000600000000000000" pitchFamily="2" charset="-128"/>
            </a:endParaRPr>
          </a:p>
          <a:p>
            <a:endParaRPr kumimoji="1" lang="ja-JP" altLang="en-US" dirty="0"/>
          </a:p>
        </p:txBody>
      </p:sp>
      <p:pic>
        <p:nvPicPr>
          <p:cNvPr id="13" name="図 12">
            <a:extLst>
              <a:ext uri="{FF2B5EF4-FFF2-40B4-BE49-F238E27FC236}">
                <a16:creationId xmlns:a16="http://schemas.microsoft.com/office/drawing/2014/main" id="{6920C7F2-9AAE-5D7B-35E1-82640627C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8604" y="1477702"/>
            <a:ext cx="1603699" cy="1203135"/>
          </a:xfrm>
          <a:prstGeom prst="rect">
            <a:avLst/>
          </a:prstGeom>
        </p:spPr>
      </p:pic>
      <p:sp>
        <p:nvSpPr>
          <p:cNvPr id="11" name="楕円 10">
            <a:extLst>
              <a:ext uri="{FF2B5EF4-FFF2-40B4-BE49-F238E27FC236}">
                <a16:creationId xmlns:a16="http://schemas.microsoft.com/office/drawing/2014/main" id="{4C70C631-2DB7-1621-A8B2-DA03E22C283E}"/>
              </a:ext>
            </a:extLst>
          </p:cNvPr>
          <p:cNvSpPr/>
          <p:nvPr/>
        </p:nvSpPr>
        <p:spPr>
          <a:xfrm>
            <a:off x="2461293" y="725520"/>
            <a:ext cx="1098738" cy="107288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solidFill>
                <a:schemeClr val="bg1"/>
              </a:solidFill>
            </a:endParaRPr>
          </a:p>
        </p:txBody>
      </p:sp>
      <p:sp>
        <p:nvSpPr>
          <p:cNvPr id="14" name="楕円 13">
            <a:extLst>
              <a:ext uri="{FF2B5EF4-FFF2-40B4-BE49-F238E27FC236}">
                <a16:creationId xmlns:a16="http://schemas.microsoft.com/office/drawing/2014/main" id="{536C6BE1-00A4-ADDC-9504-CFFF83451B9F}"/>
              </a:ext>
            </a:extLst>
          </p:cNvPr>
          <p:cNvSpPr/>
          <p:nvPr/>
        </p:nvSpPr>
        <p:spPr>
          <a:xfrm>
            <a:off x="185664" y="243840"/>
            <a:ext cx="2781065" cy="45028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solidFill>
                <a:schemeClr val="bg1"/>
              </a:solidFill>
              <a:highlight>
                <a:srgbClr val="66FF33"/>
              </a:highlight>
            </a:endParaRPr>
          </a:p>
        </p:txBody>
      </p:sp>
      <p:sp>
        <p:nvSpPr>
          <p:cNvPr id="21" name="テキスト ボックス 20">
            <a:extLst>
              <a:ext uri="{FF2B5EF4-FFF2-40B4-BE49-F238E27FC236}">
                <a16:creationId xmlns:a16="http://schemas.microsoft.com/office/drawing/2014/main" id="{EB454777-237D-033A-F459-80AEDA8AE336}"/>
              </a:ext>
            </a:extLst>
          </p:cNvPr>
          <p:cNvSpPr txBox="1"/>
          <p:nvPr/>
        </p:nvSpPr>
        <p:spPr>
          <a:xfrm>
            <a:off x="338619" y="310964"/>
            <a:ext cx="1029623" cy="343511"/>
          </a:xfrm>
          <a:prstGeom prst="rect">
            <a:avLst/>
          </a:prstGeom>
          <a:noFill/>
        </p:spPr>
        <p:txBody>
          <a:bodyPr wrap="square" rtlCol="0">
            <a:spAutoFit/>
          </a:bodyPr>
          <a:lstStyle/>
          <a:p>
            <a:pPr algn="ctr"/>
            <a:r>
              <a:rPr kumimoji="1" lang="en-US" altLang="ja-JP" sz="1600" b="1" dirty="0">
                <a:ln>
                  <a:solidFill>
                    <a:schemeClr val="tx1"/>
                  </a:solidFill>
                </a:ln>
                <a:solidFill>
                  <a:schemeClr val="bg1"/>
                </a:solidFill>
                <a:latin typeface="装甲明朝" panose="02000600000000000000" pitchFamily="2" charset="-128"/>
                <a:ea typeface="装甲明朝" panose="02000600000000000000" pitchFamily="2" charset="-128"/>
              </a:rPr>
              <a:t>POPPO</a:t>
            </a:r>
            <a:endParaRPr kumimoji="1" lang="ja-JP" altLang="en-US" sz="1600" b="1" dirty="0">
              <a:ln>
                <a:solidFill>
                  <a:schemeClr val="tx1"/>
                </a:solidFill>
              </a:ln>
              <a:solidFill>
                <a:schemeClr val="bg1"/>
              </a:solidFill>
              <a:latin typeface="装甲明朝" panose="02000600000000000000" pitchFamily="2" charset="-128"/>
              <a:ea typeface="装甲明朝" panose="02000600000000000000" pitchFamily="2" charset="-128"/>
            </a:endParaRPr>
          </a:p>
        </p:txBody>
      </p:sp>
      <p:sp>
        <p:nvSpPr>
          <p:cNvPr id="23" name="テキスト ボックス 22">
            <a:extLst>
              <a:ext uri="{FF2B5EF4-FFF2-40B4-BE49-F238E27FC236}">
                <a16:creationId xmlns:a16="http://schemas.microsoft.com/office/drawing/2014/main" id="{A731069C-6235-4D83-46EF-F249C3E9F59E}"/>
              </a:ext>
            </a:extLst>
          </p:cNvPr>
          <p:cNvSpPr txBox="1"/>
          <p:nvPr/>
        </p:nvSpPr>
        <p:spPr>
          <a:xfrm>
            <a:off x="1015499" y="310964"/>
            <a:ext cx="1116619" cy="343511"/>
          </a:xfrm>
          <a:prstGeom prst="rect">
            <a:avLst/>
          </a:prstGeom>
          <a:noFill/>
        </p:spPr>
        <p:txBody>
          <a:bodyPr wrap="square" rtlCol="0">
            <a:spAutoFit/>
          </a:bodyPr>
          <a:lstStyle/>
          <a:p>
            <a:pPr algn="ctr"/>
            <a:r>
              <a:rPr kumimoji="1" lang="en-US" altLang="ja-JP" sz="1600" b="1" dirty="0">
                <a:ln>
                  <a:solidFill>
                    <a:schemeClr val="tx1"/>
                  </a:solidFill>
                </a:ln>
                <a:solidFill>
                  <a:schemeClr val="bg1"/>
                </a:solidFill>
                <a:latin typeface="装甲明朝" panose="02000600000000000000" pitchFamily="2" charset="-128"/>
                <a:ea typeface="装甲明朝" panose="02000600000000000000" pitchFamily="2" charset="-128"/>
              </a:rPr>
              <a:t>KIDS</a:t>
            </a:r>
            <a:endParaRPr kumimoji="1" lang="ja-JP" altLang="en-US" sz="1600" b="1" dirty="0">
              <a:ln>
                <a:solidFill>
                  <a:schemeClr val="tx1"/>
                </a:solidFill>
              </a:ln>
              <a:solidFill>
                <a:schemeClr val="bg1"/>
              </a:solidFill>
              <a:latin typeface="装甲明朝" panose="02000600000000000000" pitchFamily="2" charset="-128"/>
              <a:ea typeface="装甲明朝" panose="02000600000000000000" pitchFamily="2" charset="-128"/>
            </a:endParaRPr>
          </a:p>
        </p:txBody>
      </p:sp>
      <p:sp>
        <p:nvSpPr>
          <p:cNvPr id="24" name="テキスト ボックス 23">
            <a:extLst>
              <a:ext uri="{FF2B5EF4-FFF2-40B4-BE49-F238E27FC236}">
                <a16:creationId xmlns:a16="http://schemas.microsoft.com/office/drawing/2014/main" id="{AAE55C62-2A37-28B3-3A31-68EF45D6941E}"/>
              </a:ext>
            </a:extLst>
          </p:cNvPr>
          <p:cNvSpPr txBox="1"/>
          <p:nvPr/>
        </p:nvSpPr>
        <p:spPr>
          <a:xfrm>
            <a:off x="1695688" y="326476"/>
            <a:ext cx="1116619" cy="312283"/>
          </a:xfrm>
          <a:prstGeom prst="rect">
            <a:avLst/>
          </a:prstGeom>
          <a:noFill/>
        </p:spPr>
        <p:txBody>
          <a:bodyPr wrap="square" rtlCol="0">
            <a:spAutoFit/>
          </a:bodyPr>
          <a:lstStyle/>
          <a:p>
            <a:pPr algn="ctr"/>
            <a:r>
              <a:rPr kumimoji="1" lang="en-US" altLang="ja-JP" sz="1400" b="1" dirty="0">
                <a:ln>
                  <a:solidFill>
                    <a:schemeClr val="tx1"/>
                  </a:solidFill>
                </a:ln>
                <a:solidFill>
                  <a:schemeClr val="bg1"/>
                </a:solidFill>
                <a:latin typeface="装甲明朝" panose="02000600000000000000" pitchFamily="2" charset="-128"/>
                <a:ea typeface="装甲明朝" panose="02000600000000000000" pitchFamily="2" charset="-128"/>
              </a:rPr>
              <a:t>GROUP</a:t>
            </a:r>
            <a:endParaRPr kumimoji="1" lang="ja-JP" altLang="en-US" sz="1400" b="1" dirty="0">
              <a:ln>
                <a:solidFill>
                  <a:schemeClr val="tx1"/>
                </a:solidFill>
              </a:ln>
              <a:solidFill>
                <a:schemeClr val="bg1"/>
              </a:solidFill>
              <a:latin typeface="装甲明朝" panose="02000600000000000000" pitchFamily="2" charset="-128"/>
              <a:ea typeface="装甲明朝" panose="02000600000000000000" pitchFamily="2" charset="-128"/>
            </a:endParaRPr>
          </a:p>
        </p:txBody>
      </p:sp>
      <p:grpSp>
        <p:nvGrpSpPr>
          <p:cNvPr id="26" name="グループ化 25">
            <a:extLst>
              <a:ext uri="{FF2B5EF4-FFF2-40B4-BE49-F238E27FC236}">
                <a16:creationId xmlns:a16="http://schemas.microsoft.com/office/drawing/2014/main" id="{7F3769EB-E4D5-ABB2-70AD-C26336369ADB}"/>
              </a:ext>
            </a:extLst>
          </p:cNvPr>
          <p:cNvGrpSpPr/>
          <p:nvPr/>
        </p:nvGrpSpPr>
        <p:grpSpPr>
          <a:xfrm>
            <a:off x="180383" y="745016"/>
            <a:ext cx="2189437" cy="1072885"/>
            <a:chOff x="2101172" y="3370518"/>
            <a:chExt cx="2461573" cy="1177957"/>
          </a:xfrm>
        </p:grpSpPr>
        <p:sp>
          <p:nvSpPr>
            <p:cNvPr id="27" name="楕円 26">
              <a:extLst>
                <a:ext uri="{FF2B5EF4-FFF2-40B4-BE49-F238E27FC236}">
                  <a16:creationId xmlns:a16="http://schemas.microsoft.com/office/drawing/2014/main" id="{F3284303-DF9E-4949-CFD7-186F9B5474ED}"/>
                </a:ext>
              </a:extLst>
            </p:cNvPr>
            <p:cNvSpPr/>
            <p:nvPr/>
          </p:nvSpPr>
          <p:spPr>
            <a:xfrm>
              <a:off x="2101172" y="3370518"/>
              <a:ext cx="1206341" cy="1177957"/>
            </a:xfrm>
            <a:prstGeom prst="ellipse">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a:no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bg1"/>
                </a:solidFill>
              </a:endParaRPr>
            </a:p>
          </p:txBody>
        </p:sp>
        <p:sp>
          <p:nvSpPr>
            <p:cNvPr id="28" name="楕円 27">
              <a:extLst>
                <a:ext uri="{FF2B5EF4-FFF2-40B4-BE49-F238E27FC236}">
                  <a16:creationId xmlns:a16="http://schemas.microsoft.com/office/drawing/2014/main" id="{2BC2B096-9742-DF74-CE3D-4DA6DB2D0F42}"/>
                </a:ext>
              </a:extLst>
            </p:cNvPr>
            <p:cNvSpPr/>
            <p:nvPr/>
          </p:nvSpPr>
          <p:spPr>
            <a:xfrm>
              <a:off x="3356404" y="3370518"/>
              <a:ext cx="1206341" cy="117795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bg1"/>
                </a:solidFill>
              </a:endParaRPr>
            </a:p>
          </p:txBody>
        </p:sp>
        <p:sp>
          <p:nvSpPr>
            <p:cNvPr id="29" name="テキスト ボックス 28">
              <a:extLst>
                <a:ext uri="{FF2B5EF4-FFF2-40B4-BE49-F238E27FC236}">
                  <a16:creationId xmlns:a16="http://schemas.microsoft.com/office/drawing/2014/main" id="{7E1FDE49-96AE-417A-534E-ADDAC98046AE}"/>
                </a:ext>
              </a:extLst>
            </p:cNvPr>
            <p:cNvSpPr txBox="1"/>
            <p:nvPr/>
          </p:nvSpPr>
          <p:spPr>
            <a:xfrm>
              <a:off x="2256183" y="3440441"/>
              <a:ext cx="898223" cy="923330"/>
            </a:xfrm>
            <a:prstGeom prst="rect">
              <a:avLst/>
            </a:prstGeom>
            <a:noFill/>
          </p:spPr>
          <p:txBody>
            <a:bodyPr wrap="none" rtlCol="0">
              <a:spAutoFit/>
            </a:bodyPr>
            <a:lstStyle/>
            <a:p>
              <a:r>
                <a:rPr kumimoji="1" lang="ja-JP" altLang="en-US" sz="5400" b="1" dirty="0">
                  <a:ln>
                    <a:solidFill>
                      <a:schemeClr val="tx1"/>
                    </a:solidFill>
                  </a:ln>
                  <a:solidFill>
                    <a:schemeClr val="bg1"/>
                  </a:solidFill>
                  <a:latin typeface="EPSON 太丸ゴシック体Ｂ" panose="020F0709000000000000" pitchFamily="49" charset="-128"/>
                  <a:ea typeface="EPSON 太丸ゴシック体Ｂ" panose="020F0709000000000000" pitchFamily="49" charset="-128"/>
                </a:rPr>
                <a:t>子</a:t>
              </a:r>
            </a:p>
          </p:txBody>
        </p:sp>
        <p:sp>
          <p:nvSpPr>
            <p:cNvPr id="30" name="テキスト ボックス 29">
              <a:extLst>
                <a:ext uri="{FF2B5EF4-FFF2-40B4-BE49-F238E27FC236}">
                  <a16:creationId xmlns:a16="http://schemas.microsoft.com/office/drawing/2014/main" id="{EF1EBFFC-A42D-4361-36CA-9C54639A81F4}"/>
                </a:ext>
              </a:extLst>
            </p:cNvPr>
            <p:cNvSpPr txBox="1"/>
            <p:nvPr/>
          </p:nvSpPr>
          <p:spPr>
            <a:xfrm>
              <a:off x="3514607" y="3440441"/>
              <a:ext cx="898223" cy="923330"/>
            </a:xfrm>
            <a:prstGeom prst="rect">
              <a:avLst/>
            </a:prstGeom>
            <a:noFill/>
          </p:spPr>
          <p:txBody>
            <a:bodyPr wrap="none" rtlCol="0">
              <a:spAutoFit/>
            </a:bodyPr>
            <a:lstStyle/>
            <a:p>
              <a:r>
                <a:rPr kumimoji="1" lang="ja-JP" altLang="en-US" sz="5400" b="1" dirty="0">
                  <a:ln>
                    <a:solidFill>
                      <a:schemeClr val="tx1"/>
                    </a:solidFill>
                  </a:ln>
                  <a:solidFill>
                    <a:schemeClr val="bg1"/>
                  </a:solidFill>
                  <a:latin typeface="EPSON 太丸ゴシック体Ｂ" panose="020F0709000000000000" pitchFamily="49" charset="-128"/>
                  <a:ea typeface="EPSON 太丸ゴシック体Ｂ" panose="020F0709000000000000" pitchFamily="49" charset="-128"/>
                </a:rPr>
                <a:t>育</a:t>
              </a:r>
            </a:p>
          </p:txBody>
        </p:sp>
      </p:grpSp>
      <p:grpSp>
        <p:nvGrpSpPr>
          <p:cNvPr id="31" name="グループ化 30">
            <a:extLst>
              <a:ext uri="{FF2B5EF4-FFF2-40B4-BE49-F238E27FC236}">
                <a16:creationId xmlns:a16="http://schemas.microsoft.com/office/drawing/2014/main" id="{9FC3190D-2BCC-B9B8-48F8-05763A3DBE47}"/>
              </a:ext>
            </a:extLst>
          </p:cNvPr>
          <p:cNvGrpSpPr/>
          <p:nvPr/>
        </p:nvGrpSpPr>
        <p:grpSpPr>
          <a:xfrm>
            <a:off x="3663485" y="768020"/>
            <a:ext cx="2242005" cy="1072885"/>
            <a:chOff x="4611636" y="3443092"/>
            <a:chExt cx="2461574" cy="1177957"/>
          </a:xfrm>
        </p:grpSpPr>
        <p:sp>
          <p:nvSpPr>
            <p:cNvPr id="32" name="楕円 31">
              <a:extLst>
                <a:ext uri="{FF2B5EF4-FFF2-40B4-BE49-F238E27FC236}">
                  <a16:creationId xmlns:a16="http://schemas.microsoft.com/office/drawing/2014/main" id="{94536CE7-59FB-47BC-FDA7-C487FA20DBE5}"/>
                </a:ext>
              </a:extLst>
            </p:cNvPr>
            <p:cNvSpPr/>
            <p:nvPr/>
          </p:nvSpPr>
          <p:spPr>
            <a:xfrm>
              <a:off x="4611636" y="3443092"/>
              <a:ext cx="1206341" cy="1177957"/>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bg1"/>
                </a:solidFill>
              </a:endParaRPr>
            </a:p>
          </p:txBody>
        </p:sp>
        <p:sp>
          <p:nvSpPr>
            <p:cNvPr id="33" name="楕円 32">
              <a:extLst>
                <a:ext uri="{FF2B5EF4-FFF2-40B4-BE49-F238E27FC236}">
                  <a16:creationId xmlns:a16="http://schemas.microsoft.com/office/drawing/2014/main" id="{34885979-C6D0-7028-3CF5-8698E68A36E5}"/>
                </a:ext>
              </a:extLst>
            </p:cNvPr>
            <p:cNvSpPr/>
            <p:nvPr/>
          </p:nvSpPr>
          <p:spPr>
            <a:xfrm>
              <a:off x="5866869" y="3443092"/>
              <a:ext cx="1206341" cy="1177957"/>
            </a:xfrm>
            <a:prstGeom prst="ellips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2700000" scaled="1"/>
              <a:tileRect/>
            </a:gradFill>
            <a:ln>
              <a:noFill/>
            </a:ln>
            <a:effectLst>
              <a:glow rad="101600">
                <a:srgbClr val="FF00FF">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solidFill>
                  <a:schemeClr val="bg1"/>
                </a:solidFill>
              </a:endParaRPr>
            </a:p>
          </p:txBody>
        </p:sp>
        <p:sp>
          <p:nvSpPr>
            <p:cNvPr id="34" name="テキスト ボックス 33">
              <a:extLst>
                <a:ext uri="{FF2B5EF4-FFF2-40B4-BE49-F238E27FC236}">
                  <a16:creationId xmlns:a16="http://schemas.microsoft.com/office/drawing/2014/main" id="{4C70F4E3-0785-6741-16CD-086B3C62790F}"/>
                </a:ext>
              </a:extLst>
            </p:cNvPr>
            <p:cNvSpPr txBox="1"/>
            <p:nvPr/>
          </p:nvSpPr>
          <p:spPr>
            <a:xfrm>
              <a:off x="4773031" y="3446085"/>
              <a:ext cx="877163" cy="923330"/>
            </a:xfrm>
            <a:prstGeom prst="rect">
              <a:avLst/>
            </a:prstGeom>
            <a:noFill/>
          </p:spPr>
          <p:txBody>
            <a:bodyPr wrap="none" rtlCol="0">
              <a:spAutoFit/>
            </a:bodyPr>
            <a:lstStyle/>
            <a:p>
              <a:r>
                <a:rPr kumimoji="1" lang="ja-JP" altLang="en-US" sz="5400" b="1" dirty="0">
                  <a:ln>
                    <a:solidFill>
                      <a:schemeClr val="tx1"/>
                    </a:solidFill>
                  </a:ln>
                  <a:solidFill>
                    <a:schemeClr val="bg1"/>
                  </a:solidFill>
                  <a:latin typeface="EPSON 太丸ゴシック体Ｂ" panose="020F0709000000000000" pitchFamily="49" charset="-128"/>
                  <a:ea typeface="EPSON 太丸ゴシック体Ｂ" panose="020F0709000000000000" pitchFamily="49" charset="-128"/>
                </a:rPr>
                <a:t>支</a:t>
              </a:r>
            </a:p>
          </p:txBody>
        </p:sp>
        <p:sp>
          <p:nvSpPr>
            <p:cNvPr id="35" name="テキスト ボックス 34">
              <a:extLst>
                <a:ext uri="{FF2B5EF4-FFF2-40B4-BE49-F238E27FC236}">
                  <a16:creationId xmlns:a16="http://schemas.microsoft.com/office/drawing/2014/main" id="{CBB05F93-76C5-6B80-3FCF-A25DD175AFA1}"/>
                </a:ext>
              </a:extLst>
            </p:cNvPr>
            <p:cNvSpPr txBox="1"/>
            <p:nvPr/>
          </p:nvSpPr>
          <p:spPr>
            <a:xfrm>
              <a:off x="6031456" y="3471184"/>
              <a:ext cx="877163" cy="923330"/>
            </a:xfrm>
            <a:prstGeom prst="rect">
              <a:avLst/>
            </a:prstGeom>
            <a:noFill/>
          </p:spPr>
          <p:txBody>
            <a:bodyPr wrap="none" rtlCol="0">
              <a:spAutoFit/>
            </a:bodyPr>
            <a:lstStyle/>
            <a:p>
              <a:r>
                <a:rPr kumimoji="1" lang="ja-JP" altLang="en-US" sz="5400" b="1" dirty="0">
                  <a:ln>
                    <a:solidFill>
                      <a:schemeClr val="tx1"/>
                    </a:solidFill>
                  </a:ln>
                  <a:solidFill>
                    <a:schemeClr val="bg1"/>
                  </a:solidFill>
                  <a:latin typeface="EPSON 太丸ゴシック体Ｂ" panose="020F0709000000000000" pitchFamily="49" charset="-128"/>
                  <a:ea typeface="EPSON 太丸ゴシック体Ｂ" panose="020F0709000000000000" pitchFamily="49" charset="-128"/>
                </a:rPr>
                <a:t>援</a:t>
              </a:r>
            </a:p>
          </p:txBody>
        </p:sp>
      </p:grpSp>
      <p:sp>
        <p:nvSpPr>
          <p:cNvPr id="36" name="テキスト ボックス 35">
            <a:extLst>
              <a:ext uri="{FF2B5EF4-FFF2-40B4-BE49-F238E27FC236}">
                <a16:creationId xmlns:a16="http://schemas.microsoft.com/office/drawing/2014/main" id="{2FED0179-1ADA-2ED0-AE8D-FAEE2CA91910}"/>
              </a:ext>
            </a:extLst>
          </p:cNvPr>
          <p:cNvSpPr txBox="1"/>
          <p:nvPr/>
        </p:nvSpPr>
        <p:spPr>
          <a:xfrm>
            <a:off x="2599538" y="759059"/>
            <a:ext cx="844875" cy="923330"/>
          </a:xfrm>
          <a:prstGeom prst="rect">
            <a:avLst/>
          </a:prstGeom>
          <a:noFill/>
        </p:spPr>
        <p:txBody>
          <a:bodyPr wrap="square" rtlCol="0">
            <a:spAutoFit/>
          </a:bodyPr>
          <a:lstStyle/>
          <a:p>
            <a:r>
              <a:rPr kumimoji="1" lang="ja-JP" altLang="en-US" sz="5400" b="1" dirty="0">
                <a:ln>
                  <a:solidFill>
                    <a:schemeClr val="tx1"/>
                  </a:solidFill>
                </a:ln>
                <a:solidFill>
                  <a:schemeClr val="bg1"/>
                </a:solidFill>
                <a:latin typeface="EPSON 太丸ゴシック体Ｂ" panose="020F0709000000000000" pitchFamily="49" charset="-128"/>
                <a:ea typeface="EPSON 太丸ゴシック体Ｂ" panose="020F0709000000000000" pitchFamily="49" charset="-128"/>
              </a:rPr>
              <a:t>て</a:t>
            </a:r>
          </a:p>
        </p:txBody>
      </p:sp>
      <p:sp>
        <p:nvSpPr>
          <p:cNvPr id="7" name="テキスト ボックス 6">
            <a:extLst>
              <a:ext uri="{FF2B5EF4-FFF2-40B4-BE49-F238E27FC236}">
                <a16:creationId xmlns:a16="http://schemas.microsoft.com/office/drawing/2014/main" id="{2A4ACFEE-E451-22C7-7328-C3AC4A2C776F}"/>
              </a:ext>
            </a:extLst>
          </p:cNvPr>
          <p:cNvSpPr txBox="1"/>
          <p:nvPr/>
        </p:nvSpPr>
        <p:spPr>
          <a:xfrm>
            <a:off x="433087" y="6399057"/>
            <a:ext cx="6849292" cy="4447371"/>
          </a:xfrm>
          <a:prstGeom prst="rect">
            <a:avLst/>
          </a:prstGeom>
          <a:noFill/>
        </p:spPr>
        <p:txBody>
          <a:bodyPr wrap="square" rtlCol="0">
            <a:spAutoFit/>
          </a:bodyPr>
          <a:lstStyle/>
          <a:p>
            <a:r>
              <a:rPr kumimoji="1" lang="en-US" altLang="ja-JP" sz="2800" b="1" dirty="0">
                <a:latin typeface="装甲明朝" panose="02000600000000000000" pitchFamily="2" charset="-128"/>
                <a:ea typeface="装甲明朝" panose="02000600000000000000" pitchFamily="2" charset="-128"/>
              </a:rPr>
              <a:t>〈</a:t>
            </a:r>
            <a:r>
              <a:rPr kumimoji="1" lang="ja-JP" altLang="en-US" sz="2800" b="1" dirty="0">
                <a:latin typeface="装甲明朝" panose="02000600000000000000" pitchFamily="2" charset="-128"/>
                <a:ea typeface="装甲明朝" panose="02000600000000000000" pitchFamily="2" charset="-128"/>
              </a:rPr>
              <a:t>地域子育て広場</a:t>
            </a:r>
            <a:r>
              <a:rPr kumimoji="1" lang="en-US" altLang="ja-JP" sz="2800" b="1" dirty="0">
                <a:latin typeface="装甲明朝" panose="02000600000000000000" pitchFamily="2" charset="-128"/>
                <a:ea typeface="装甲明朝" panose="02000600000000000000" pitchFamily="2" charset="-128"/>
              </a:rPr>
              <a:t>〉</a:t>
            </a:r>
          </a:p>
          <a:p>
            <a:endParaRPr kumimoji="1" lang="en-US" altLang="ja-JP" sz="1000" b="1" dirty="0">
              <a:latin typeface="しねきゃぷしょん" panose="02000600000000000000" pitchFamily="2" charset="-128"/>
              <a:ea typeface="しねきゃぷしょん" panose="02000600000000000000" pitchFamily="2" charset="-128"/>
            </a:endParaRPr>
          </a:p>
          <a:p>
            <a:r>
              <a:rPr kumimoji="1" lang="ja-JP" altLang="en-US" sz="1600" b="1" dirty="0">
                <a:latin typeface="しねきゃぷしょん" panose="02000600000000000000" pitchFamily="2" charset="-128"/>
                <a:ea typeface="しねきゃぷしょん" panose="02000600000000000000" pitchFamily="2" charset="-128"/>
              </a:rPr>
              <a:t>テーマ：授乳期から離乳食へ</a:t>
            </a:r>
            <a:endParaRPr kumimoji="1" lang="en-US" altLang="ja-JP" sz="1600" b="1" dirty="0">
              <a:latin typeface="しねきゃぷしょん" panose="02000600000000000000" pitchFamily="2" charset="-128"/>
              <a:ea typeface="しねきゃぷしょん" panose="02000600000000000000" pitchFamily="2" charset="-128"/>
            </a:endParaRPr>
          </a:p>
          <a:p>
            <a:r>
              <a:rPr kumimoji="1" lang="ja-JP" altLang="en-US" sz="1600" b="1" dirty="0">
                <a:latin typeface="しねきゃぷしょん" panose="02000600000000000000" pitchFamily="2" charset="-128"/>
                <a:ea typeface="しねきゃぷしょん" panose="02000600000000000000" pitchFamily="2" charset="-128"/>
              </a:rPr>
              <a:t>　　　　　　　　　～おっぱいから完了食までのなぜなぜ～</a:t>
            </a:r>
            <a:endParaRPr kumimoji="1" lang="en-US" altLang="ja-JP" sz="1600" b="1" dirty="0">
              <a:latin typeface="しねきゃぷしょん" panose="02000600000000000000" pitchFamily="2" charset="-128"/>
              <a:ea typeface="しねきゃぷしょん" panose="02000600000000000000" pitchFamily="2" charset="-128"/>
            </a:endParaRPr>
          </a:p>
          <a:p>
            <a:endParaRPr kumimoji="1" lang="en-US" altLang="ja-JP" sz="1000" b="1" dirty="0">
              <a:latin typeface="しねきゃぷしょん" panose="02000600000000000000" pitchFamily="2" charset="-128"/>
              <a:ea typeface="しねきゃぷしょん" panose="02000600000000000000" pitchFamily="2" charset="-128"/>
            </a:endParaRPr>
          </a:p>
          <a:p>
            <a:r>
              <a:rPr kumimoji="1" lang="ja-JP" altLang="en-US" sz="1300" b="1" dirty="0">
                <a:latin typeface="しねきゃぷしょん" panose="02000600000000000000" pitchFamily="2" charset="-128"/>
                <a:ea typeface="しねきゃぷしょん" panose="02000600000000000000" pitchFamily="2" charset="-128"/>
              </a:rPr>
              <a:t>講 師：東川下ポッポ保育園　　　　　　　　　　　　　　　　　　　　　　　</a:t>
            </a:r>
            <a:endParaRPr kumimoji="1" lang="en-US" altLang="ja-JP" sz="1300" b="1" dirty="0">
              <a:latin typeface="しねきゃぷしょん" panose="02000600000000000000" pitchFamily="2" charset="-128"/>
              <a:ea typeface="しねきゃぷしょん" panose="02000600000000000000" pitchFamily="2" charset="-128"/>
            </a:endParaRPr>
          </a:p>
          <a:p>
            <a:r>
              <a:rPr kumimoji="1" lang="ja-JP" altLang="en-US" sz="1300" b="1" dirty="0">
                <a:latin typeface="しねきゃぷしょん" panose="02000600000000000000" pitchFamily="2" charset="-128"/>
                <a:ea typeface="しねきゃぷしょん" panose="02000600000000000000" pitchFamily="2" charset="-128"/>
              </a:rPr>
              <a:t>　　　　　　　　　　　　　栄養士：室崎　比呂美</a:t>
            </a:r>
            <a:endParaRPr kumimoji="1" lang="en-US" altLang="ja-JP" sz="1300" b="1" dirty="0">
              <a:latin typeface="しねきゃぷしょん" panose="02000600000000000000" pitchFamily="2" charset="-128"/>
              <a:ea typeface="しねきゃぷしょん" panose="02000600000000000000" pitchFamily="2" charset="-128"/>
            </a:endParaRPr>
          </a:p>
          <a:p>
            <a:r>
              <a:rPr kumimoji="1" lang="ja-JP" altLang="en-US" sz="1300" b="1" dirty="0">
                <a:latin typeface="しねきゃぷしょん" panose="02000600000000000000" pitchFamily="2" charset="-128"/>
                <a:ea typeface="しねきゃぷしょん" panose="02000600000000000000" pitchFamily="2" charset="-128"/>
              </a:rPr>
              <a:t>　</a:t>
            </a:r>
            <a:endParaRPr kumimoji="1" lang="en-US" altLang="ja-JP" sz="1300" b="1" dirty="0">
              <a:latin typeface="しねきゃぷしょん" panose="02000600000000000000" pitchFamily="2" charset="-128"/>
              <a:ea typeface="しねきゃぷしょん" panose="02000600000000000000" pitchFamily="2" charset="-128"/>
            </a:endParaRPr>
          </a:p>
          <a:p>
            <a:r>
              <a:rPr kumimoji="1" lang="ja-JP" altLang="en-US" sz="1300" b="1" dirty="0">
                <a:latin typeface="しねきゃぷしょん" panose="02000600000000000000" pitchFamily="2" charset="-128"/>
                <a:ea typeface="しねきゃぷしょん" panose="02000600000000000000" pitchFamily="2" charset="-128"/>
              </a:rPr>
              <a:t>　　　　　　　　　　　　　他　ポッポ</a:t>
            </a:r>
            <a:r>
              <a:rPr kumimoji="1" lang="en-US" altLang="ja-JP" sz="1300" b="1" dirty="0">
                <a:latin typeface="しねきゃぷしょん" panose="02000600000000000000" pitchFamily="2" charset="-128"/>
                <a:ea typeface="しねきゃぷしょん" panose="02000600000000000000" pitchFamily="2" charset="-128"/>
              </a:rPr>
              <a:t>HUG</a:t>
            </a:r>
            <a:r>
              <a:rPr kumimoji="1" lang="ja-JP" altLang="en-US" sz="1300" b="1" dirty="0">
                <a:latin typeface="しねきゃぷしょん" panose="02000600000000000000" pitchFamily="2" charset="-128"/>
                <a:ea typeface="しねきゃぷしょん" panose="02000600000000000000" pitchFamily="2" charset="-128"/>
              </a:rPr>
              <a:t>東川下所属の職員</a:t>
            </a:r>
            <a:endParaRPr kumimoji="1" lang="en-US" altLang="ja-JP" sz="1300" b="1" dirty="0">
              <a:latin typeface="しねきゃぷしょん" panose="02000600000000000000" pitchFamily="2" charset="-128"/>
              <a:ea typeface="しねきゃぷしょん" panose="02000600000000000000" pitchFamily="2" charset="-128"/>
            </a:endParaRPr>
          </a:p>
          <a:p>
            <a:r>
              <a:rPr kumimoji="1" lang="ja-JP" altLang="en-US" sz="1300" b="1" dirty="0">
                <a:latin typeface="しねきゃぷしょん" panose="02000600000000000000" pitchFamily="2" charset="-128"/>
                <a:ea typeface="しねきゃぷしょん" panose="02000600000000000000" pitchFamily="2" charset="-128"/>
              </a:rPr>
              <a:t>日 時：令和６年６月２７日１０</a:t>
            </a:r>
            <a:r>
              <a:rPr kumimoji="1" lang="en-US" altLang="ja-JP" sz="1300" b="1" dirty="0">
                <a:latin typeface="しねきゃぷしょん" panose="02000600000000000000" pitchFamily="2" charset="-128"/>
                <a:ea typeface="しねきゃぷしょん" panose="02000600000000000000" pitchFamily="2" charset="-128"/>
              </a:rPr>
              <a:t>:</a:t>
            </a:r>
            <a:r>
              <a:rPr kumimoji="1" lang="ja-JP" altLang="en-US" sz="1300" b="1" dirty="0">
                <a:latin typeface="しねきゃぷしょん" panose="02000600000000000000" pitchFamily="2" charset="-128"/>
                <a:ea typeface="しねきゃぷしょん" panose="02000600000000000000" pitchFamily="2" charset="-128"/>
              </a:rPr>
              <a:t>００～</a:t>
            </a:r>
            <a:endParaRPr kumimoji="1" lang="en-US" altLang="ja-JP" sz="1300" b="1" dirty="0">
              <a:latin typeface="しねきゃぷしょん" panose="02000600000000000000" pitchFamily="2" charset="-128"/>
              <a:ea typeface="しねきゃぷしょん" panose="02000600000000000000" pitchFamily="2" charset="-128"/>
            </a:endParaRPr>
          </a:p>
          <a:p>
            <a:r>
              <a:rPr kumimoji="1" lang="ja-JP" altLang="en-US" sz="1300" b="1" dirty="0">
                <a:latin typeface="しねきゃぷしょん" panose="02000600000000000000" pitchFamily="2" charset="-128"/>
                <a:ea typeface="しねきゃぷしょん" panose="02000600000000000000" pitchFamily="2" charset="-128"/>
              </a:rPr>
              <a:t>場 所：東川下記念会館</a:t>
            </a:r>
            <a:r>
              <a:rPr kumimoji="1" lang="en-US" altLang="ja-JP" sz="1300" b="1" dirty="0">
                <a:latin typeface="しねきゃぷしょん" panose="02000600000000000000" pitchFamily="2" charset="-128"/>
                <a:ea typeface="しねきゃぷしょん" panose="02000600000000000000" pitchFamily="2" charset="-128"/>
              </a:rPr>
              <a:t>(</a:t>
            </a:r>
            <a:r>
              <a:rPr lang="zh-CN" altLang="en-US" sz="1300" b="1" i="0" dirty="0">
                <a:solidFill>
                  <a:srgbClr val="000000"/>
                </a:solidFill>
                <a:effectLst/>
                <a:latin typeface="しねきゃぷしょん" panose="02000600000000000000" pitchFamily="2" charset="-128"/>
                <a:ea typeface="しねきゃぷしょん" panose="02000600000000000000" pitchFamily="2" charset="-128"/>
              </a:rPr>
              <a:t>札幌市白石区川下</a:t>
            </a:r>
            <a:r>
              <a:rPr lang="en-US" altLang="zh-CN" sz="1300" b="1" i="0" dirty="0">
                <a:solidFill>
                  <a:srgbClr val="000000"/>
                </a:solidFill>
                <a:effectLst/>
                <a:latin typeface="しねきゃぷしょん" panose="02000600000000000000" pitchFamily="2" charset="-128"/>
                <a:ea typeface="しねきゃぷしょん" panose="02000600000000000000" pitchFamily="2" charset="-128"/>
              </a:rPr>
              <a:t>3</a:t>
            </a:r>
            <a:r>
              <a:rPr lang="zh-CN" altLang="en-US" sz="1300" b="1" i="0" dirty="0">
                <a:solidFill>
                  <a:srgbClr val="000000"/>
                </a:solidFill>
                <a:effectLst/>
                <a:latin typeface="しねきゃぷしょん" panose="02000600000000000000" pitchFamily="2" charset="-128"/>
                <a:ea typeface="しねきゃぷしょん" panose="02000600000000000000" pitchFamily="2" charset="-128"/>
              </a:rPr>
              <a:t>条</a:t>
            </a:r>
            <a:r>
              <a:rPr lang="en-US" altLang="zh-CN" sz="1300" b="1" i="0" dirty="0">
                <a:solidFill>
                  <a:srgbClr val="000000"/>
                </a:solidFill>
                <a:effectLst/>
                <a:latin typeface="しねきゃぷしょん" panose="02000600000000000000" pitchFamily="2" charset="-128"/>
                <a:ea typeface="しねきゃぷしょん" panose="02000600000000000000" pitchFamily="2" charset="-128"/>
              </a:rPr>
              <a:t>5</a:t>
            </a:r>
            <a:r>
              <a:rPr lang="zh-CN" altLang="en-US" sz="1300" b="1" i="0" dirty="0">
                <a:solidFill>
                  <a:srgbClr val="000000"/>
                </a:solidFill>
                <a:effectLst/>
                <a:latin typeface="しねきゃぷしょん" panose="02000600000000000000" pitchFamily="2" charset="-128"/>
                <a:ea typeface="しねきゃぷしょん" panose="02000600000000000000" pitchFamily="2" charset="-128"/>
              </a:rPr>
              <a:t>丁目</a:t>
            </a:r>
            <a:r>
              <a:rPr lang="en-US" altLang="ja-JP" sz="1300" b="1" dirty="0">
                <a:solidFill>
                  <a:srgbClr val="000000"/>
                </a:solidFill>
                <a:latin typeface="しねきゃぷしょん" panose="02000600000000000000" pitchFamily="2" charset="-128"/>
                <a:ea typeface="しねきゃぷしょん" panose="02000600000000000000" pitchFamily="2" charset="-128"/>
              </a:rPr>
              <a:t>3</a:t>
            </a:r>
            <a:r>
              <a:rPr lang="ja-JP" altLang="en-US" sz="1300" b="1" dirty="0">
                <a:solidFill>
                  <a:srgbClr val="000000"/>
                </a:solidFill>
                <a:latin typeface="しねきゃぷしょん" panose="02000600000000000000" pitchFamily="2" charset="-128"/>
                <a:ea typeface="しねきゃぷしょん" panose="02000600000000000000" pitchFamily="2" charset="-128"/>
              </a:rPr>
              <a:t>－</a:t>
            </a:r>
            <a:r>
              <a:rPr lang="en-US" altLang="ja-JP" sz="1300" b="1" dirty="0">
                <a:solidFill>
                  <a:srgbClr val="000000"/>
                </a:solidFill>
                <a:latin typeface="しねきゃぷしょん" panose="02000600000000000000" pitchFamily="2" charset="-128"/>
                <a:ea typeface="しねきゃぷしょん" panose="02000600000000000000" pitchFamily="2" charset="-128"/>
              </a:rPr>
              <a:t>25</a:t>
            </a:r>
            <a:r>
              <a:rPr kumimoji="1" lang="en-US" altLang="ja-JP" sz="1300" b="1" dirty="0">
                <a:latin typeface="しねきゃぷしょん" panose="02000600000000000000" pitchFamily="2" charset="-128"/>
                <a:ea typeface="しねきゃぷしょん" panose="02000600000000000000" pitchFamily="2" charset="-128"/>
              </a:rPr>
              <a:t>)</a:t>
            </a:r>
          </a:p>
          <a:p>
            <a:r>
              <a:rPr kumimoji="1" lang="ja-JP" altLang="en-US" sz="1300" b="1" dirty="0">
                <a:latin typeface="しねきゃぷしょん" panose="02000600000000000000" pitchFamily="2" charset="-128"/>
                <a:ea typeface="しねきゃぷしょん" panose="02000600000000000000" pitchFamily="2" charset="-128"/>
              </a:rPr>
              <a:t>電 話：</a:t>
            </a:r>
            <a:r>
              <a:rPr kumimoji="1" lang="en-US" altLang="ja-JP" sz="1300" b="1" dirty="0">
                <a:latin typeface="しねきゃぷしょん" panose="02000600000000000000" pitchFamily="2" charset="-128"/>
                <a:ea typeface="しねきゃぷしょん" panose="02000600000000000000" pitchFamily="2" charset="-128"/>
              </a:rPr>
              <a:t>011-887-0830</a:t>
            </a:r>
          </a:p>
          <a:p>
            <a:r>
              <a:rPr kumimoji="1" lang="ja-JP" altLang="en-US" sz="1400" b="1" dirty="0">
                <a:latin typeface="しねきゃぷしょん" panose="02000600000000000000" pitchFamily="2" charset="-128"/>
                <a:ea typeface="しねきゃぷしょん" panose="02000600000000000000" pitchFamily="2" charset="-128"/>
              </a:rPr>
              <a:t>申し込みについて：予約制　右</a:t>
            </a:r>
            <a:r>
              <a:rPr kumimoji="1" lang="en-US" altLang="ja-JP" sz="1400" b="1" dirty="0">
                <a:latin typeface="しねきゃぷしょん" panose="02000600000000000000" pitchFamily="2" charset="-128"/>
                <a:ea typeface="しねきゃぷしょん" panose="02000600000000000000" pitchFamily="2" charset="-128"/>
              </a:rPr>
              <a:t>QR</a:t>
            </a:r>
            <a:r>
              <a:rPr kumimoji="1" lang="ja-JP" altLang="en-US" sz="1400" b="1" dirty="0">
                <a:latin typeface="しねきゃぷしょん" panose="02000600000000000000" pitchFamily="2" charset="-128"/>
                <a:ea typeface="しねきゃぷしょん" panose="02000600000000000000" pitchFamily="2" charset="-128"/>
              </a:rPr>
              <a:t>コードよりお申込みください。</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　　　　　　　　　お電話での申し込みも受け付けます。</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en-US" altLang="ja-JP" sz="1400" b="1" dirty="0">
                <a:latin typeface="しねきゃぷしょん" panose="02000600000000000000" pitchFamily="2" charset="-128"/>
                <a:ea typeface="しねきゃぷしょん" panose="02000600000000000000" pitchFamily="2" charset="-128"/>
              </a:rPr>
              <a:t>                  ※</a:t>
            </a:r>
            <a:r>
              <a:rPr kumimoji="1" lang="ja-JP" altLang="en-US" sz="1400" b="1" dirty="0">
                <a:latin typeface="しねきゃぷしょん" panose="02000600000000000000" pitchFamily="2" charset="-128"/>
                <a:ea typeface="しねきゃぷしょん" panose="02000600000000000000" pitchFamily="2" charset="-128"/>
              </a:rPr>
              <a:t>お子様も一緒にご参加できます。　</a:t>
            </a:r>
            <a:endParaRPr lang="en-US" altLang="ja-JP" sz="800" b="1" dirty="0">
              <a:latin typeface="しねきゃぷしょん" panose="02000600000000000000" pitchFamily="2" charset="-128"/>
              <a:ea typeface="しねきゃぷしょん" panose="02000600000000000000" pitchFamily="2" charset="-128"/>
            </a:endParaRPr>
          </a:p>
          <a:p>
            <a:r>
              <a:rPr lang="ja-JP" altLang="en-US" sz="1200" b="1" dirty="0">
                <a:latin typeface="しねきゃぷしょん" panose="02000600000000000000" pitchFamily="2" charset="-128"/>
                <a:ea typeface="しねきゃぷしょん" panose="02000600000000000000" pitchFamily="2" charset="-128"/>
              </a:rPr>
              <a:t>　</a:t>
            </a:r>
            <a:r>
              <a:rPr lang="ja-JP" altLang="ja-JP" sz="1200" b="1" kern="100" dirty="0">
                <a:effectLst/>
                <a:latin typeface="しねきゃぷしょん" panose="02000600000000000000" pitchFamily="2" charset="-128"/>
                <a:ea typeface="しねきゃぷしょん" panose="02000600000000000000" pitchFamily="2" charset="-128"/>
                <a:cs typeface="BIZ UDPゴシック" panose="020B0400000000000000" pitchFamily="50" charset="-128"/>
              </a:rPr>
              <a:t>食べることとは、生きるための基本であり、子どもの健やかな心と身体の発達に欠かせないものです。毎日、ポッポ保育園の給食を作っている現場の栄養士が、保育園での様子を交えなから「離乳食」「幼児食」「おやつ」の全</a:t>
            </a:r>
            <a:r>
              <a:rPr lang="en-US" altLang="ja-JP" sz="1200" b="1" kern="100" dirty="0">
                <a:effectLst/>
                <a:latin typeface="しねきゃぷしょん" panose="02000600000000000000" pitchFamily="2" charset="-128"/>
                <a:ea typeface="しねきゃぷしょん" panose="02000600000000000000" pitchFamily="2" charset="-128"/>
                <a:cs typeface="BIZ UDPゴシック" panose="020B0400000000000000" pitchFamily="50" charset="-128"/>
              </a:rPr>
              <a:t>3</a:t>
            </a:r>
            <a:r>
              <a:rPr lang="ja-JP" altLang="ja-JP" sz="1200" b="1" kern="100" dirty="0">
                <a:effectLst/>
                <a:latin typeface="しねきゃぷしょん" panose="02000600000000000000" pitchFamily="2" charset="-128"/>
                <a:ea typeface="しねきゃぷしょん" panose="02000600000000000000" pitchFamily="2" charset="-128"/>
                <a:cs typeface="BIZ UDPゴシック" panose="020B0400000000000000" pitchFamily="50" charset="-128"/>
              </a:rPr>
              <a:t>回にわけて作り方やアレンジレシピなどをお話ししていきます。今回は、第</a:t>
            </a:r>
            <a:r>
              <a:rPr lang="en-US" altLang="ja-JP" sz="1200" b="1" kern="100" dirty="0">
                <a:effectLst/>
                <a:latin typeface="しねきゃぷしょん" panose="02000600000000000000" pitchFamily="2" charset="-128"/>
                <a:ea typeface="しねきゃぷしょん" panose="02000600000000000000" pitchFamily="2" charset="-128"/>
                <a:cs typeface="BIZ UDPゴシック" panose="020B0400000000000000" pitchFamily="50" charset="-128"/>
              </a:rPr>
              <a:t>1</a:t>
            </a:r>
            <a:r>
              <a:rPr lang="ja-JP" altLang="ja-JP" sz="1200" b="1" kern="100" dirty="0">
                <a:effectLst/>
                <a:latin typeface="しねきゃぷしょん" panose="02000600000000000000" pitchFamily="2" charset="-128"/>
                <a:ea typeface="しねきゃぷしょん" panose="02000600000000000000" pitchFamily="2" charset="-128"/>
                <a:cs typeface="BIZ UDPゴシック" panose="020B0400000000000000" pitchFamily="50" charset="-128"/>
              </a:rPr>
              <a:t>回目として段階ごとの「離乳食」についての簡単な作り方や、アレンジの方法についてお話しします。</a:t>
            </a:r>
            <a:endParaRPr kumimoji="1" lang="en-US" altLang="ja-JP" sz="1100" b="1" dirty="0">
              <a:latin typeface="しねきゃぷしょん" panose="02000600000000000000" pitchFamily="2" charset="-128"/>
              <a:ea typeface="しねきゃぷしょん" panose="02000600000000000000" pitchFamily="2" charset="-128"/>
            </a:endParaRPr>
          </a:p>
        </p:txBody>
      </p:sp>
      <p:sp>
        <p:nvSpPr>
          <p:cNvPr id="37" name="テキスト ボックス 36">
            <a:extLst>
              <a:ext uri="{FF2B5EF4-FFF2-40B4-BE49-F238E27FC236}">
                <a16:creationId xmlns:a16="http://schemas.microsoft.com/office/drawing/2014/main" id="{ABBE2FFA-57F9-BDBC-8F48-D01C7E3D457D}"/>
              </a:ext>
            </a:extLst>
          </p:cNvPr>
          <p:cNvSpPr txBox="1"/>
          <p:nvPr/>
        </p:nvSpPr>
        <p:spPr>
          <a:xfrm>
            <a:off x="313337" y="2853377"/>
            <a:ext cx="6849292" cy="3554819"/>
          </a:xfrm>
          <a:prstGeom prst="rect">
            <a:avLst/>
          </a:prstGeom>
          <a:noFill/>
        </p:spPr>
        <p:txBody>
          <a:bodyPr wrap="square" rtlCol="0">
            <a:spAutoFit/>
          </a:bodyPr>
          <a:lstStyle/>
          <a:p>
            <a:r>
              <a:rPr kumimoji="1" lang="en-US" altLang="ja-JP" sz="2800" b="1" dirty="0">
                <a:latin typeface="装甲明朝" panose="02000600000000000000" pitchFamily="2" charset="-128"/>
                <a:ea typeface="装甲明朝" panose="02000600000000000000" pitchFamily="2" charset="-128"/>
              </a:rPr>
              <a:t>〈</a:t>
            </a:r>
            <a:r>
              <a:rPr kumimoji="1" lang="ja-JP" altLang="en-US" sz="2800" b="1" dirty="0">
                <a:latin typeface="装甲明朝" panose="02000600000000000000" pitchFamily="2" charset="-128"/>
                <a:ea typeface="装甲明朝" panose="02000600000000000000" pitchFamily="2" charset="-128"/>
              </a:rPr>
              <a:t>ポッポ子育てサロン</a:t>
            </a:r>
            <a:r>
              <a:rPr kumimoji="1" lang="en-US" altLang="ja-JP" sz="2800" b="1" dirty="0">
                <a:latin typeface="装甲明朝" panose="02000600000000000000" pitchFamily="2" charset="-128"/>
                <a:ea typeface="装甲明朝" panose="02000600000000000000" pitchFamily="2" charset="-128"/>
              </a:rPr>
              <a:t>〉</a:t>
            </a:r>
          </a:p>
          <a:p>
            <a:r>
              <a:rPr kumimoji="1" lang="ja-JP" altLang="en-US" sz="1600" b="1" dirty="0">
                <a:latin typeface="しねきゃぷしょん" panose="02000600000000000000" pitchFamily="2" charset="-128"/>
                <a:ea typeface="しねきゃぷしょん" panose="02000600000000000000" pitchFamily="2" charset="-128"/>
              </a:rPr>
              <a:t>テーマ：親子さんぽにでかけよう！</a:t>
            </a:r>
            <a:endParaRPr kumimoji="1" lang="en-US" altLang="ja-JP" sz="1600" b="1" dirty="0">
              <a:latin typeface="しねきゃぷしょん" panose="02000600000000000000" pitchFamily="2" charset="-128"/>
              <a:ea typeface="しねきゃぷしょん" panose="02000600000000000000" pitchFamily="2" charset="-128"/>
            </a:endParaRPr>
          </a:p>
          <a:p>
            <a:endParaRPr kumimoji="1" lang="en-US" altLang="ja-JP" sz="8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日 時：令和６年</a:t>
            </a:r>
            <a:r>
              <a:rPr kumimoji="1" lang="en-US" altLang="ja-JP" sz="1400" b="1" dirty="0">
                <a:latin typeface="しねきゃぷしょん" panose="02000600000000000000" pitchFamily="2" charset="-128"/>
                <a:ea typeface="しねきゃぷしょん" panose="02000600000000000000" pitchFamily="2" charset="-128"/>
              </a:rPr>
              <a:t>6</a:t>
            </a:r>
            <a:r>
              <a:rPr kumimoji="1" lang="ja-JP" altLang="en-US" sz="1400" b="1" dirty="0">
                <a:latin typeface="しねきゃぷしょん" panose="02000600000000000000" pitchFamily="2" charset="-128"/>
                <a:ea typeface="しねきゃぷしょん" panose="02000600000000000000" pitchFamily="2" charset="-128"/>
              </a:rPr>
              <a:t>月</a:t>
            </a:r>
            <a:r>
              <a:rPr kumimoji="1" lang="en-US" altLang="ja-JP" sz="1400" b="1" dirty="0">
                <a:latin typeface="しねきゃぷしょん" panose="02000600000000000000" pitchFamily="2" charset="-128"/>
                <a:ea typeface="しねきゃぷしょん" panose="02000600000000000000" pitchFamily="2" charset="-128"/>
              </a:rPr>
              <a:t>13</a:t>
            </a:r>
            <a:r>
              <a:rPr kumimoji="1" lang="ja-JP" altLang="en-US" sz="1400" b="1" dirty="0">
                <a:latin typeface="しねきゃぷしょん" panose="02000600000000000000" pitchFamily="2" charset="-128"/>
                <a:ea typeface="しねきゃぷしょん" panose="02000600000000000000" pitchFamily="2" charset="-128"/>
              </a:rPr>
              <a:t>日</a:t>
            </a:r>
            <a:r>
              <a:rPr kumimoji="1" lang="en-US" altLang="ja-JP" sz="1400" b="1" dirty="0">
                <a:latin typeface="しねきゃぷしょん" panose="02000600000000000000" pitchFamily="2" charset="-128"/>
                <a:ea typeface="しねきゃぷしょん" panose="02000600000000000000" pitchFamily="2" charset="-128"/>
              </a:rPr>
              <a:t>(</a:t>
            </a:r>
            <a:r>
              <a:rPr kumimoji="1" lang="ja-JP" altLang="en-US" sz="1400" b="1" dirty="0">
                <a:latin typeface="しねきゃぷしょん" panose="02000600000000000000" pitchFamily="2" charset="-128"/>
                <a:ea typeface="しねきゃぷしょん" panose="02000600000000000000" pitchFamily="2" charset="-128"/>
              </a:rPr>
              <a:t>木</a:t>
            </a:r>
            <a:r>
              <a:rPr kumimoji="1" lang="en-US" altLang="ja-JP" sz="1400" b="1" dirty="0">
                <a:latin typeface="しねきゃぷしょん" panose="02000600000000000000" pitchFamily="2" charset="-128"/>
                <a:ea typeface="しねきゃぷしょん" panose="02000600000000000000" pitchFamily="2" charset="-128"/>
              </a:rPr>
              <a:t>)</a:t>
            </a:r>
            <a:r>
              <a:rPr kumimoji="1" lang="ja-JP" altLang="en-US" sz="1400" b="1" dirty="0">
                <a:latin typeface="しねきゃぷしょん" panose="02000600000000000000" pitchFamily="2" charset="-128"/>
                <a:ea typeface="しねきゃぷしょん" panose="02000600000000000000" pitchFamily="2" charset="-128"/>
              </a:rPr>
              <a:t>　</a:t>
            </a:r>
            <a:r>
              <a:rPr kumimoji="1" lang="en-US" altLang="ja-JP" sz="1400" b="1" dirty="0">
                <a:latin typeface="しねきゃぷしょん" panose="02000600000000000000" pitchFamily="2" charset="-128"/>
                <a:ea typeface="しねきゃぷしょん" panose="02000600000000000000" pitchFamily="2" charset="-128"/>
              </a:rPr>
              <a:t>9:30</a:t>
            </a:r>
            <a:r>
              <a:rPr kumimoji="1" lang="ja-JP" altLang="en-US" sz="1400" b="1" dirty="0">
                <a:latin typeface="しねきゃぷしょん" panose="02000600000000000000" pitchFamily="2" charset="-128"/>
                <a:ea typeface="しねきゃぷしょん" panose="02000600000000000000" pitchFamily="2" charset="-128"/>
              </a:rPr>
              <a:t>～</a:t>
            </a:r>
            <a:r>
              <a:rPr kumimoji="1" lang="en-US" altLang="ja-JP" sz="1400" b="1" dirty="0">
                <a:latin typeface="しねきゃぷしょん" panose="02000600000000000000" pitchFamily="2" charset="-128"/>
                <a:ea typeface="しねきゃぷしょん" panose="02000600000000000000" pitchFamily="2" charset="-128"/>
              </a:rPr>
              <a:t>10:45</a:t>
            </a:r>
            <a:r>
              <a:rPr kumimoji="1" lang="ja-JP" altLang="en-US" sz="1400" b="1" dirty="0">
                <a:latin typeface="しねきゃぷしょん" panose="02000600000000000000" pitchFamily="2" charset="-128"/>
                <a:ea typeface="しねきゃぷしょん" panose="02000600000000000000" pitchFamily="2" charset="-128"/>
              </a:rPr>
              <a:t>頃まで</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場 所：東川下ポッポ保育園</a:t>
            </a:r>
            <a:r>
              <a:rPr kumimoji="1" lang="en-US" altLang="ja-JP" sz="1400" b="1" dirty="0">
                <a:latin typeface="しねきゃぷしょん" panose="02000600000000000000" pitchFamily="2" charset="-128"/>
                <a:ea typeface="しねきゃぷしょん" panose="02000600000000000000" pitchFamily="2" charset="-128"/>
              </a:rPr>
              <a:t>(</a:t>
            </a:r>
            <a:r>
              <a:rPr lang="zh-CN" altLang="en-US" sz="1400" b="1" i="0" dirty="0">
                <a:solidFill>
                  <a:srgbClr val="000000"/>
                </a:solidFill>
                <a:effectLst/>
                <a:latin typeface="しねきゃぷしょん" panose="02000600000000000000" pitchFamily="2" charset="-128"/>
                <a:ea typeface="しねきゃぷしょん" panose="02000600000000000000" pitchFamily="2" charset="-128"/>
              </a:rPr>
              <a:t>札幌市白石区川下</a:t>
            </a:r>
            <a:r>
              <a:rPr lang="en-US" altLang="zh-CN" sz="1400" b="1" i="0" dirty="0">
                <a:solidFill>
                  <a:srgbClr val="000000"/>
                </a:solidFill>
                <a:effectLst/>
                <a:latin typeface="しねきゃぷしょん" panose="02000600000000000000" pitchFamily="2" charset="-128"/>
                <a:ea typeface="しねきゃぷしょん" panose="02000600000000000000" pitchFamily="2" charset="-128"/>
              </a:rPr>
              <a:t>3</a:t>
            </a:r>
            <a:r>
              <a:rPr lang="zh-CN" altLang="en-US" sz="1400" b="1" i="0" dirty="0">
                <a:solidFill>
                  <a:srgbClr val="000000"/>
                </a:solidFill>
                <a:effectLst/>
                <a:latin typeface="しねきゃぷしょん" panose="02000600000000000000" pitchFamily="2" charset="-128"/>
                <a:ea typeface="しねきゃぷしょん" panose="02000600000000000000" pitchFamily="2" charset="-128"/>
              </a:rPr>
              <a:t>条</a:t>
            </a:r>
            <a:r>
              <a:rPr lang="en-US" altLang="zh-CN" sz="1400" b="1" i="0" dirty="0">
                <a:solidFill>
                  <a:srgbClr val="000000"/>
                </a:solidFill>
                <a:effectLst/>
                <a:latin typeface="しねきゃぷしょん" panose="02000600000000000000" pitchFamily="2" charset="-128"/>
                <a:ea typeface="しねきゃぷしょん" panose="02000600000000000000" pitchFamily="2" charset="-128"/>
              </a:rPr>
              <a:t>5</a:t>
            </a:r>
            <a:r>
              <a:rPr lang="zh-CN" altLang="en-US" sz="1400" b="1" i="0" dirty="0">
                <a:solidFill>
                  <a:srgbClr val="000000"/>
                </a:solidFill>
                <a:effectLst/>
                <a:latin typeface="しねきゃぷしょん" panose="02000600000000000000" pitchFamily="2" charset="-128"/>
                <a:ea typeface="しねきゃぷしょん" panose="02000600000000000000" pitchFamily="2" charset="-128"/>
              </a:rPr>
              <a:t>丁目</a:t>
            </a:r>
            <a:r>
              <a:rPr lang="en-US" altLang="zh-CN" sz="1400" b="1" i="0" dirty="0">
                <a:solidFill>
                  <a:srgbClr val="000000"/>
                </a:solidFill>
                <a:effectLst/>
                <a:latin typeface="しねきゃぷしょん" panose="02000600000000000000" pitchFamily="2" charset="-128"/>
                <a:ea typeface="しねきゃぷしょん" panose="02000600000000000000" pitchFamily="2" charset="-128"/>
              </a:rPr>
              <a:t>3-2</a:t>
            </a:r>
            <a:r>
              <a:rPr lang="en-US" altLang="ja-JP" sz="1400" b="1" i="0" dirty="0">
                <a:solidFill>
                  <a:srgbClr val="000000"/>
                </a:solidFill>
                <a:effectLst/>
                <a:latin typeface="しねきゃぷしょん" panose="02000600000000000000" pitchFamily="2" charset="-128"/>
                <a:ea typeface="しねきゃぷしょん" panose="02000600000000000000" pitchFamily="2" charset="-128"/>
              </a:rPr>
              <a:t>8</a:t>
            </a:r>
            <a:r>
              <a:rPr kumimoji="1" lang="en-US" altLang="ja-JP" sz="1400" b="1" dirty="0">
                <a:latin typeface="しねきゃぷしょん" panose="02000600000000000000" pitchFamily="2" charset="-128"/>
                <a:ea typeface="しねきゃぷしょん" panose="02000600000000000000" pitchFamily="2" charset="-128"/>
              </a:rPr>
              <a:t>)</a:t>
            </a:r>
          </a:p>
          <a:p>
            <a:r>
              <a:rPr kumimoji="1" lang="ja-JP" altLang="en-US" sz="1400" b="1" dirty="0">
                <a:latin typeface="しねきゃぷしょん" panose="02000600000000000000" pitchFamily="2" charset="-128"/>
                <a:ea typeface="しねきゃぷしょん" panose="02000600000000000000" pitchFamily="2" charset="-128"/>
              </a:rPr>
              <a:t>電 話</a:t>
            </a:r>
            <a:r>
              <a:rPr kumimoji="1" lang="en-US" altLang="ja-JP" sz="1400" b="1" dirty="0">
                <a:latin typeface="しねきゃぷしょん" panose="02000600000000000000" pitchFamily="2" charset="-128"/>
                <a:ea typeface="しねきゃぷしょん" panose="02000600000000000000" pitchFamily="2" charset="-128"/>
              </a:rPr>
              <a:t>:011-871-3629</a:t>
            </a:r>
            <a:r>
              <a:rPr kumimoji="1" lang="ja-JP" altLang="en-US" sz="1400" b="1" dirty="0">
                <a:latin typeface="しねきゃぷしょん" panose="02000600000000000000" pitchFamily="2" charset="-128"/>
                <a:ea typeface="しねきゃぷしょん" panose="02000600000000000000" pitchFamily="2" charset="-128"/>
              </a:rPr>
              <a:t>　　</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内 容：親子ふれあい遊び・玩具遊び・園庭遊び・絵本読み聞かせ 等</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対 象：</a:t>
            </a:r>
            <a:r>
              <a:rPr kumimoji="1" lang="en-US" altLang="ja-JP" sz="1400" b="1" dirty="0">
                <a:latin typeface="しねきゃぷしょん" panose="02000600000000000000" pitchFamily="2" charset="-128"/>
                <a:ea typeface="しねきゃぷしょん" panose="02000600000000000000" pitchFamily="2" charset="-128"/>
              </a:rPr>
              <a:t>1</a:t>
            </a:r>
            <a:r>
              <a:rPr kumimoji="1" lang="ja-JP" altLang="en-US" sz="1400" b="1" dirty="0">
                <a:latin typeface="しねきゃぷしょん" panose="02000600000000000000" pitchFamily="2" charset="-128"/>
                <a:ea typeface="しねきゃぷしょん" panose="02000600000000000000" pitchFamily="2" charset="-128"/>
              </a:rPr>
              <a:t>～</a:t>
            </a:r>
            <a:r>
              <a:rPr kumimoji="1" lang="en-US" altLang="ja-JP" sz="1400" b="1" dirty="0">
                <a:latin typeface="しねきゃぷしょん" panose="02000600000000000000" pitchFamily="2" charset="-128"/>
                <a:ea typeface="しねきゃぷしょん" panose="02000600000000000000" pitchFamily="2" charset="-128"/>
              </a:rPr>
              <a:t>2</a:t>
            </a:r>
            <a:r>
              <a:rPr kumimoji="1" lang="ja-JP" altLang="en-US" sz="1400" b="1" dirty="0">
                <a:latin typeface="しねきゃぷしょん" panose="02000600000000000000" pitchFamily="2" charset="-128"/>
                <a:ea typeface="しねきゃぷしょん" panose="02000600000000000000" pitchFamily="2" charset="-128"/>
              </a:rPr>
              <a:t>歳児　</a:t>
            </a:r>
            <a:r>
              <a:rPr kumimoji="1" lang="en-US" altLang="ja-JP" sz="1400" b="1" dirty="0">
                <a:latin typeface="しねきゃぷしょん" panose="02000600000000000000" pitchFamily="2" charset="-128"/>
                <a:ea typeface="しねきゃぷしょん" panose="02000600000000000000" pitchFamily="2" charset="-128"/>
              </a:rPr>
              <a:t>※</a:t>
            </a:r>
            <a:r>
              <a:rPr kumimoji="1" lang="ja-JP" altLang="en-US" sz="1400" b="1" dirty="0">
                <a:latin typeface="しねきゃぷしょん" panose="02000600000000000000" pitchFamily="2" charset="-128"/>
                <a:ea typeface="しねきゃぷしょん" panose="02000600000000000000" pitchFamily="2" charset="-128"/>
              </a:rPr>
              <a:t>お子様と一緒にご参加できます。</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持ち物：帽子 水筒</a:t>
            </a:r>
            <a:r>
              <a:rPr kumimoji="1" lang="en-US" altLang="ja-JP" sz="1400" b="1" dirty="0">
                <a:latin typeface="しねきゃぷしょん" panose="02000600000000000000" pitchFamily="2" charset="-128"/>
                <a:ea typeface="しねきゃぷしょん" panose="02000600000000000000" pitchFamily="2" charset="-128"/>
              </a:rPr>
              <a:t>(</a:t>
            </a:r>
            <a:r>
              <a:rPr kumimoji="1" lang="ja-JP" altLang="en-US" sz="1400" b="1" dirty="0">
                <a:latin typeface="しねきゃぷしょん" panose="02000600000000000000" pitchFamily="2" charset="-128"/>
                <a:ea typeface="しねきゃぷしょん" panose="02000600000000000000" pitchFamily="2" charset="-128"/>
              </a:rPr>
              <a:t>水分補給のため</a:t>
            </a:r>
            <a:r>
              <a:rPr kumimoji="1" lang="en-US" altLang="ja-JP" sz="1400" b="1" dirty="0">
                <a:latin typeface="しねきゃぷしょん" panose="02000600000000000000" pitchFamily="2" charset="-128"/>
                <a:ea typeface="しねきゃぷしょん" panose="02000600000000000000" pitchFamily="2" charset="-128"/>
              </a:rPr>
              <a:t>) </a:t>
            </a:r>
            <a:r>
              <a:rPr kumimoji="1" lang="ja-JP" altLang="en-US" sz="1400" b="1" dirty="0">
                <a:latin typeface="しねきゃぷしょん" panose="02000600000000000000" pitchFamily="2" charset="-128"/>
                <a:ea typeface="しねきゃぷしょん" panose="02000600000000000000" pitchFamily="2" charset="-128"/>
              </a:rPr>
              <a:t>動きやすい服装と靴でお越しください。</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申し込みについて：予約制</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en-US" altLang="ja-JP" sz="1400" b="1" dirty="0">
                <a:latin typeface="しねきゃぷしょん" panose="02000600000000000000" pitchFamily="2" charset="-128"/>
                <a:ea typeface="しねきゃぷしょん" panose="02000600000000000000" pitchFamily="2" charset="-128"/>
              </a:rPr>
              <a:t>                  </a:t>
            </a:r>
            <a:r>
              <a:rPr kumimoji="1" lang="ja-JP" altLang="en-US" sz="1400" b="1" dirty="0">
                <a:latin typeface="しねきゃぷしょん" panose="02000600000000000000" pitchFamily="2" charset="-128"/>
                <a:ea typeface="しねきゃぷしょん" panose="02000600000000000000" pitchFamily="2" charset="-128"/>
              </a:rPr>
              <a:t>定員</a:t>
            </a:r>
            <a:r>
              <a:rPr kumimoji="1" lang="en-US" altLang="ja-JP" sz="1400" b="1" dirty="0">
                <a:latin typeface="しねきゃぷしょん" panose="02000600000000000000" pitchFamily="2" charset="-128"/>
                <a:ea typeface="しねきゃぷしょん" panose="02000600000000000000" pitchFamily="2" charset="-128"/>
              </a:rPr>
              <a:t>5</a:t>
            </a:r>
            <a:r>
              <a:rPr kumimoji="1" lang="ja-JP" altLang="en-US" sz="1400" b="1" dirty="0">
                <a:latin typeface="しねきゃぷしょん" panose="02000600000000000000" pitchFamily="2" charset="-128"/>
                <a:ea typeface="しねきゃぷしょん" panose="02000600000000000000" pitchFamily="2" charset="-128"/>
              </a:rPr>
              <a:t>組程度　右</a:t>
            </a:r>
            <a:r>
              <a:rPr kumimoji="1" lang="en-US" altLang="ja-JP" sz="1400" b="1" dirty="0">
                <a:latin typeface="しねきゃぷしょん" panose="02000600000000000000" pitchFamily="2" charset="-128"/>
                <a:ea typeface="しねきゃぷしょん" panose="02000600000000000000" pitchFamily="2" charset="-128"/>
              </a:rPr>
              <a:t>QR</a:t>
            </a:r>
            <a:r>
              <a:rPr kumimoji="1" lang="ja-JP" altLang="en-US" sz="1400" b="1" dirty="0">
                <a:latin typeface="しねきゃぷしょん" panose="02000600000000000000" pitchFamily="2" charset="-128"/>
                <a:ea typeface="しねきゃぷしょん" panose="02000600000000000000" pitchFamily="2" charset="-128"/>
              </a:rPr>
              <a:t>コードより申込ください。</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400" b="1" dirty="0">
                <a:latin typeface="しねきゃぷしょん" panose="02000600000000000000" pitchFamily="2" charset="-128"/>
                <a:ea typeface="しねきゃぷしょん" panose="02000600000000000000" pitchFamily="2" charset="-128"/>
              </a:rPr>
              <a:t>                  お電話での申し込みも受け付けます。</a:t>
            </a:r>
            <a:endParaRPr kumimoji="1" lang="en-US" altLang="ja-JP" sz="1400" b="1" dirty="0">
              <a:latin typeface="しねきゃぷしょん" panose="02000600000000000000" pitchFamily="2" charset="-128"/>
              <a:ea typeface="しねきゃぷしょん" panose="02000600000000000000" pitchFamily="2" charset="-128"/>
            </a:endParaRPr>
          </a:p>
          <a:p>
            <a:r>
              <a:rPr kumimoji="1" lang="ja-JP" altLang="en-US" sz="1200" b="1" dirty="0">
                <a:latin typeface="しねきゃぷしょん" panose="02000600000000000000" pitchFamily="2" charset="-128"/>
                <a:ea typeface="しねきゃぷしょん" panose="02000600000000000000" pitchFamily="2" charset="-128"/>
              </a:rPr>
              <a:t>　</a:t>
            </a:r>
            <a:r>
              <a:rPr kumimoji="1" lang="ja-JP" altLang="en-US" sz="1100" b="1" dirty="0">
                <a:latin typeface="しねきゃぷしょん" panose="02000600000000000000" pitchFamily="2" charset="-128"/>
                <a:ea typeface="しねきゃぷしょん" panose="02000600000000000000" pitchFamily="2" charset="-128"/>
              </a:rPr>
              <a:t>東川下ポッポ保育園では地域のお子様に子育てサロンを開設しています。</a:t>
            </a:r>
            <a:endParaRPr kumimoji="1" lang="en-US" altLang="ja-JP" sz="1100" b="1" dirty="0">
              <a:latin typeface="しねきゃぷしょん" panose="02000600000000000000" pitchFamily="2" charset="-128"/>
              <a:ea typeface="しねきゃぷしょん" panose="02000600000000000000" pitchFamily="2" charset="-128"/>
            </a:endParaRPr>
          </a:p>
          <a:p>
            <a:r>
              <a:rPr kumimoji="1" lang="en-US" altLang="ja-JP" sz="1100" b="1" dirty="0">
                <a:latin typeface="しねきゃぷしょん" panose="02000600000000000000" pitchFamily="2" charset="-128"/>
                <a:ea typeface="しねきゃぷしょん" panose="02000600000000000000" pitchFamily="2" charset="-128"/>
              </a:rPr>
              <a:t>2</a:t>
            </a:r>
            <a:r>
              <a:rPr kumimoji="1" lang="ja-JP" altLang="en-US" sz="1100" b="1" dirty="0">
                <a:latin typeface="しねきゃぷしょん" panose="02000600000000000000" pitchFamily="2" charset="-128"/>
                <a:ea typeface="しねきゃぷしょん" panose="02000600000000000000" pitchFamily="2" charset="-128"/>
              </a:rPr>
              <a:t>回目の今回は親子さんぽです。散歩をしながら探索をしていろんな発見を楽しみましょう。保育園見学を兼ねて、ポッポ保育園で遊びませんか？育児相談や情報交換</a:t>
            </a:r>
            <a:r>
              <a:rPr kumimoji="1" lang="ja-JP" altLang="en-US" sz="1200" b="1" dirty="0">
                <a:latin typeface="しねきゃぷしょん" panose="02000600000000000000" pitchFamily="2" charset="-128"/>
                <a:ea typeface="しねきゃぷしょん" panose="02000600000000000000" pitchFamily="2" charset="-128"/>
              </a:rPr>
              <a:t>、</a:t>
            </a:r>
            <a:r>
              <a:rPr kumimoji="1" lang="ja-JP" altLang="en-US" sz="1100" b="1" dirty="0">
                <a:latin typeface="しねきゃぷしょん" panose="02000600000000000000" pitchFamily="2" charset="-128"/>
                <a:ea typeface="しねきゃぷしょん" panose="02000600000000000000" pitchFamily="2" charset="-128"/>
              </a:rPr>
              <a:t>お子様同旨や保護者様同士でお話をしたりと、楽しい交流の場になればいいと思っています。ぜひご参加ください。</a:t>
            </a:r>
            <a:endParaRPr kumimoji="1" lang="en-US" altLang="ja-JP" sz="1100" b="1" dirty="0">
              <a:latin typeface="しねきゃぷしょん" panose="02000600000000000000" pitchFamily="2" charset="-128"/>
              <a:ea typeface="しねきゃぷしょん" panose="02000600000000000000" pitchFamily="2" charset="-128"/>
            </a:endParaRPr>
          </a:p>
        </p:txBody>
      </p:sp>
      <p:pic>
        <p:nvPicPr>
          <p:cNvPr id="44" name="図 43">
            <a:extLst>
              <a:ext uri="{FF2B5EF4-FFF2-40B4-BE49-F238E27FC236}">
                <a16:creationId xmlns:a16="http://schemas.microsoft.com/office/drawing/2014/main" id="{66D683D4-7B1A-6001-81A9-0A7FA7EB5E48}"/>
              </a:ext>
            </a:extLst>
          </p:cNvPr>
          <p:cNvPicPr>
            <a:picLocks noChangeAspect="1"/>
          </p:cNvPicPr>
          <p:nvPr/>
        </p:nvPicPr>
        <p:blipFill>
          <a:blip r:embed="rId6"/>
          <a:stretch>
            <a:fillRect/>
          </a:stretch>
        </p:blipFill>
        <p:spPr>
          <a:xfrm>
            <a:off x="180383" y="1810228"/>
            <a:ext cx="2781066" cy="949039"/>
          </a:xfrm>
          <a:prstGeom prst="rect">
            <a:avLst/>
          </a:prstGeom>
        </p:spPr>
      </p:pic>
      <p:sp>
        <p:nvSpPr>
          <p:cNvPr id="4" name="フリーフォーム: 図形 3">
            <a:extLst>
              <a:ext uri="{FF2B5EF4-FFF2-40B4-BE49-F238E27FC236}">
                <a16:creationId xmlns:a16="http://schemas.microsoft.com/office/drawing/2014/main" id="{E61A3A0C-F470-0D5B-69F3-E2A5E93A883F}"/>
              </a:ext>
            </a:extLst>
          </p:cNvPr>
          <p:cNvSpPr/>
          <p:nvPr/>
        </p:nvSpPr>
        <p:spPr>
          <a:xfrm>
            <a:off x="-6961942" y="7562800"/>
            <a:ext cx="4104640" cy="619454"/>
          </a:xfrm>
          <a:custGeom>
            <a:avLst/>
            <a:gdLst>
              <a:gd name="connsiteX0" fmla="*/ 200059 w 3625059"/>
              <a:gd name="connsiteY0" fmla="*/ 0 h 1200329"/>
              <a:gd name="connsiteX1" fmla="*/ 3206280 w 3625059"/>
              <a:gd name="connsiteY1" fmla="*/ 0 h 1200329"/>
              <a:gd name="connsiteX2" fmla="*/ 3212440 w 3625059"/>
              <a:gd name="connsiteY2" fmla="*/ 133293 h 1200329"/>
              <a:gd name="connsiteX3" fmla="*/ 3539531 w 3625059"/>
              <a:gd name="connsiteY3" fmla="*/ 715074 h 1200329"/>
              <a:gd name="connsiteX4" fmla="*/ 3564180 w 3625059"/>
              <a:gd name="connsiteY4" fmla="*/ 1051755 h 1200329"/>
              <a:gd name="connsiteX5" fmla="*/ 3625059 w 3625059"/>
              <a:gd name="connsiteY5" fmla="*/ 1200329 h 1200329"/>
              <a:gd name="connsiteX6" fmla="*/ 200059 w 3625059"/>
              <a:gd name="connsiteY6" fmla="*/ 1200329 h 1200329"/>
              <a:gd name="connsiteX7" fmla="*/ 0 w 3625059"/>
              <a:gd name="connsiteY7" fmla="*/ 1000270 h 1200329"/>
              <a:gd name="connsiteX8" fmla="*/ 0 w 3625059"/>
              <a:gd name="connsiteY8" fmla="*/ 200059 h 1200329"/>
              <a:gd name="connsiteX9" fmla="*/ 200059 w 3625059"/>
              <a:gd name="connsiteY9"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5059" h="1200329">
                <a:moveTo>
                  <a:pt x="200059" y="0"/>
                </a:moveTo>
                <a:lnTo>
                  <a:pt x="3206280" y="0"/>
                </a:lnTo>
                <a:lnTo>
                  <a:pt x="3212440" y="133293"/>
                </a:lnTo>
                <a:cubicBezTo>
                  <a:pt x="3243590" y="465369"/>
                  <a:pt x="3378268" y="715074"/>
                  <a:pt x="3539531" y="715074"/>
                </a:cubicBezTo>
                <a:cubicBezTo>
                  <a:pt x="3470418" y="715074"/>
                  <a:pt x="3500092" y="874144"/>
                  <a:pt x="3564180" y="1051755"/>
                </a:cubicBezTo>
                <a:lnTo>
                  <a:pt x="3625059" y="1200329"/>
                </a:lnTo>
                <a:lnTo>
                  <a:pt x="200059" y="1200329"/>
                </a:lnTo>
                <a:cubicBezTo>
                  <a:pt x="89569" y="1200329"/>
                  <a:pt x="0" y="1110760"/>
                  <a:pt x="0" y="1000270"/>
                </a:cubicBezTo>
                <a:lnTo>
                  <a:pt x="0" y="200059"/>
                </a:lnTo>
                <a:cubicBezTo>
                  <a:pt x="0" y="89569"/>
                  <a:pt x="89569" y="0"/>
                  <a:pt x="200059" y="0"/>
                </a:cubicBezTo>
                <a:close/>
              </a:path>
            </a:pathLst>
          </a:custGeom>
          <a:gradFill>
            <a:gsLst>
              <a:gs pos="0">
                <a:schemeClr val="accent4">
                  <a:lumMod val="20000"/>
                  <a:lumOff val="80000"/>
                </a:schemeClr>
              </a:gs>
              <a:gs pos="57000">
                <a:schemeClr val="accent1">
                  <a:lumMod val="5000"/>
                  <a:lumOff val="95000"/>
                </a:schemeClr>
              </a:gs>
              <a:gs pos="100000">
                <a:schemeClr val="accent5">
                  <a:lumMod val="20000"/>
                  <a:lumOff val="80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dirty="0">
              <a:solidFill>
                <a:schemeClr val="tx1"/>
              </a:solidFill>
              <a:latin typeface="装甲明朝" panose="02000600000000000000" pitchFamily="2" charset="-128"/>
              <a:ea typeface="装甲明朝" panose="02000600000000000000" pitchFamily="2" charset="-128"/>
            </a:endParaRPr>
          </a:p>
        </p:txBody>
      </p:sp>
      <p:pic>
        <p:nvPicPr>
          <p:cNvPr id="2" name="図 1">
            <a:extLst>
              <a:ext uri="{FF2B5EF4-FFF2-40B4-BE49-F238E27FC236}">
                <a16:creationId xmlns:a16="http://schemas.microsoft.com/office/drawing/2014/main" id="{865E5F8C-4F43-9A02-66EE-647C8740AA37}"/>
              </a:ext>
            </a:extLst>
          </p:cNvPr>
          <p:cNvPicPr>
            <a:picLocks noChangeAspect="1"/>
          </p:cNvPicPr>
          <p:nvPr/>
        </p:nvPicPr>
        <p:blipFill>
          <a:blip r:embed="rId7"/>
          <a:stretch>
            <a:fillRect/>
          </a:stretch>
        </p:blipFill>
        <p:spPr>
          <a:xfrm>
            <a:off x="5280534" y="7689954"/>
            <a:ext cx="1366643" cy="1212896"/>
          </a:xfrm>
          <a:prstGeom prst="rect">
            <a:avLst/>
          </a:prstGeom>
        </p:spPr>
      </p:pic>
      <p:pic>
        <p:nvPicPr>
          <p:cNvPr id="8" name="Picture 2">
            <a:extLst>
              <a:ext uri="{FF2B5EF4-FFF2-40B4-BE49-F238E27FC236}">
                <a16:creationId xmlns:a16="http://schemas.microsoft.com/office/drawing/2014/main" id="{60A0233C-A238-C2BC-051F-A60C93CCB3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580" y="5012369"/>
            <a:ext cx="761236" cy="761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344A195-63F1-BCCA-A16D-453FD44266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580" y="8902850"/>
            <a:ext cx="761236" cy="76123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1A3532A2-6DFC-42E4-6E60-7589E771141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7362" r="878" b="7193"/>
          <a:stretch/>
        </p:blipFill>
        <p:spPr bwMode="auto">
          <a:xfrm>
            <a:off x="5276083" y="2893047"/>
            <a:ext cx="1552575" cy="88519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314781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485</TotalTime>
  <Words>428</Words>
  <Application>Microsoft Office PowerPoint</Application>
  <PresentationFormat>ユーザー設定</PresentationFormat>
  <Paragraphs>39</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EPSON 太丸ゴシック体Ｂ</vt:lpstr>
      <vt:lpstr>しねきゃぷしょん</vt:lpstr>
      <vt:lpstr>装甲明朝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東川下 ポッポHUG</dc:creator>
  <cp:lastModifiedBy>東川下 ポッポHUG</cp:lastModifiedBy>
  <cp:revision>5</cp:revision>
  <dcterms:created xsi:type="dcterms:W3CDTF">2024-02-26T00:43:14Z</dcterms:created>
  <dcterms:modified xsi:type="dcterms:W3CDTF">2024-05-23T04:05:24Z</dcterms:modified>
</cp:coreProperties>
</file>